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0"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9144000" cy="5143500" type="screen16x9"/>
  <p:notesSz cx="6858000" cy="9144000"/>
  <p:embeddedFontLst>
    <p:embeddedFont>
      <p:font typeface="Roboto" panose="020B0604020202020204" charset="0"/>
      <p:regular r:id="rId11"/>
      <p:bold r:id="rId12"/>
      <p:italic r:id="rId13"/>
      <p:boldItalic r:id="rId14"/>
    </p:embeddedFont>
    <p:embeddedFont>
      <p:font typeface="Catamaran Thin" panose="020B0604020202020204" charset="0"/>
      <p:bold r:id="rId15"/>
    </p:embeddedFont>
    <p:embeddedFont>
      <p:font typeface="Montserrat" panose="00000500000000000000" pitchFamily="2" charset="0"/>
      <p:regular r:id="rId16"/>
      <p:bold r:id="rId17"/>
    </p:embeddedFont>
    <p:embeddedFont>
      <p:font typeface="Prompt Black" panose="020B0604020202020204" charset="-34"/>
      <p:bold r:id="rId18"/>
      <p:boldItalic r:id="rId19"/>
    </p:embeddedFont>
    <p:embeddedFont>
      <p:font typeface="Prompt" panose="020B0604020202020204" charset="-34"/>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2" d="100"/>
          <a:sy n="142" d="100"/>
        </p:scale>
        <p:origin x="70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font" Target="fonts/font13.fntdata"/><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 Id="rId27" Type="http://schemas.openxmlformats.org/officeDocument/2006/relationships/tableStyles" Target="tableStyles.xml"/></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411839856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
        <p:cNvGrpSpPr/>
        <p:nvPr/>
      </p:nvGrpSpPr>
      <p:grpSpPr>
        <a:xfrm>
          <a:off x="0" y="0"/>
          <a:ext cx="0" cy="0"/>
          <a:chOff x="0" y="0"/>
          <a:chExt cx="0" cy="0"/>
        </a:xfrm>
      </p:grpSpPr>
      <p:sp>
        <p:nvSpPr>
          <p:cNvPr id="1075" name="Google Shape;107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6" name="Google Shape;107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134146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bbd9795092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2" name="Google Shape;1082;gbbd9795092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5173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2"/>
        <p:cNvGrpSpPr/>
        <p:nvPr/>
      </p:nvGrpSpPr>
      <p:grpSpPr>
        <a:xfrm>
          <a:off x="0" y="0"/>
          <a:ext cx="0" cy="0"/>
          <a:chOff x="0" y="0"/>
          <a:chExt cx="0" cy="0"/>
        </a:xfrm>
      </p:grpSpPr>
      <p:sp>
        <p:nvSpPr>
          <p:cNvPr id="1093" name="Google Shape;1093;gbbd9795092_0_4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 name="Google Shape;1094;gbbd9795092_0_4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21083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8"/>
        <p:cNvGrpSpPr/>
        <p:nvPr/>
      </p:nvGrpSpPr>
      <p:grpSpPr>
        <a:xfrm>
          <a:off x="0" y="0"/>
          <a:ext cx="0" cy="0"/>
          <a:chOff x="0" y="0"/>
          <a:chExt cx="0" cy="0"/>
        </a:xfrm>
      </p:grpSpPr>
      <p:sp>
        <p:nvSpPr>
          <p:cNvPr id="1099" name="Google Shape;1099;g799a249d6d_0_15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0" name="Google Shape;1100;g799a249d6d_0_15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530805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5"/>
        <p:cNvGrpSpPr/>
        <p:nvPr/>
      </p:nvGrpSpPr>
      <p:grpSpPr>
        <a:xfrm>
          <a:off x="0" y="0"/>
          <a:ext cx="0" cy="0"/>
          <a:chOff x="0" y="0"/>
          <a:chExt cx="0" cy="0"/>
        </a:xfrm>
      </p:grpSpPr>
      <p:sp>
        <p:nvSpPr>
          <p:cNvPr id="1136" name="Google Shape;1136;gbc363d6d43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 name="Google Shape;1137;gbc363d6d43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65041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6"/>
        <p:cNvGrpSpPr/>
        <p:nvPr/>
      </p:nvGrpSpPr>
      <p:grpSpPr>
        <a:xfrm>
          <a:off x="0" y="0"/>
          <a:ext cx="0" cy="0"/>
          <a:chOff x="0" y="0"/>
          <a:chExt cx="0" cy="0"/>
        </a:xfrm>
      </p:grpSpPr>
      <p:sp>
        <p:nvSpPr>
          <p:cNvPr id="1227" name="Google Shape;1227;gbbd9795092_0_4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8" name="Google Shape;1228;gbbd9795092_0_4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51930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7"/>
        <p:cNvGrpSpPr/>
        <p:nvPr/>
      </p:nvGrpSpPr>
      <p:grpSpPr>
        <a:xfrm>
          <a:off x="0" y="0"/>
          <a:ext cx="0" cy="0"/>
          <a:chOff x="0" y="0"/>
          <a:chExt cx="0" cy="0"/>
        </a:xfrm>
      </p:grpSpPr>
      <p:sp>
        <p:nvSpPr>
          <p:cNvPr id="1238" name="Google Shape;1238;gbc9eb74784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9" name="Google Shape;1239;gbc9eb74784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206324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7"/>
        <p:cNvGrpSpPr/>
        <p:nvPr/>
      </p:nvGrpSpPr>
      <p:grpSpPr>
        <a:xfrm>
          <a:off x="0" y="0"/>
          <a:ext cx="0" cy="0"/>
          <a:chOff x="0" y="0"/>
          <a:chExt cx="0" cy="0"/>
        </a:xfrm>
      </p:grpSpPr>
      <p:sp>
        <p:nvSpPr>
          <p:cNvPr id="1248" name="Google Shape;1248;gbb3277ed41_0_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9" name="Google Shape;1249;gbb3277ed41_0_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73026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7"/>
        <p:cNvGrpSpPr/>
        <p:nvPr/>
      </p:nvGrpSpPr>
      <p:grpSpPr>
        <a:xfrm>
          <a:off x="0" y="0"/>
          <a:ext cx="0" cy="0"/>
          <a:chOff x="0" y="0"/>
          <a:chExt cx="0" cy="0"/>
        </a:xfrm>
      </p:grpSpPr>
      <p:sp>
        <p:nvSpPr>
          <p:cNvPr id="8" name="Google Shape;8;p2"/>
          <p:cNvSpPr txBox="1">
            <a:spLocks noGrp="1"/>
          </p:cNvSpPr>
          <p:nvPr>
            <p:ph type="ctrTitle"/>
          </p:nvPr>
        </p:nvSpPr>
        <p:spPr>
          <a:xfrm>
            <a:off x="713225" y="1280263"/>
            <a:ext cx="7717500" cy="1160400"/>
          </a:xfrm>
          <a:prstGeom prst="rect">
            <a:avLst/>
          </a:prstGeom>
        </p:spPr>
        <p:txBody>
          <a:bodyPr spcFirstLastPara="1" wrap="square" lIns="0" tIns="0" rIns="0" bIns="0" anchor="b" anchorCtr="0">
            <a:normAutofit/>
          </a:bodyPr>
          <a:lstStyle>
            <a:lvl1pPr lvl="0" algn="ctr">
              <a:spcBef>
                <a:spcPts val="0"/>
              </a:spcBef>
              <a:spcAft>
                <a:spcPts val="0"/>
              </a:spcAft>
              <a:buSzPts val="5200"/>
              <a:buNone/>
              <a:defRPr sz="6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9" name="Google Shape;9;p2"/>
          <p:cNvSpPr txBox="1">
            <a:spLocks noGrp="1"/>
          </p:cNvSpPr>
          <p:nvPr>
            <p:ph type="subTitle" idx="1"/>
          </p:nvPr>
        </p:nvSpPr>
        <p:spPr>
          <a:xfrm>
            <a:off x="713225" y="2401288"/>
            <a:ext cx="7717500" cy="302400"/>
          </a:xfrm>
          <a:prstGeom prst="rect">
            <a:avLst/>
          </a:prstGeom>
        </p:spPr>
        <p:txBody>
          <a:bodyPr spcFirstLastPara="1" wrap="square" lIns="0" tIns="0" rIns="0" bIns="0" anchor="t" anchorCtr="0">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0" name="Google Shape;10;p2"/>
          <p:cNvSpPr/>
          <p:nvPr/>
        </p:nvSpPr>
        <p:spPr>
          <a:xfrm>
            <a:off x="-631550" y="3517041"/>
            <a:ext cx="10780488" cy="2306563"/>
          </a:xfrm>
          <a:custGeom>
            <a:avLst/>
            <a:gdLst/>
            <a:ahLst/>
            <a:cxnLst/>
            <a:rect l="l" t="t" r="r" b="b"/>
            <a:pathLst>
              <a:path w="62949" h="13468" extrusionOk="0">
                <a:moveTo>
                  <a:pt x="58588" y="1"/>
                </a:moveTo>
                <a:cubicBezTo>
                  <a:pt x="58127" y="1"/>
                  <a:pt x="57666" y="24"/>
                  <a:pt x="57206" y="60"/>
                </a:cubicBezTo>
                <a:cubicBezTo>
                  <a:pt x="56574" y="107"/>
                  <a:pt x="55942" y="166"/>
                  <a:pt x="55310" y="249"/>
                </a:cubicBezTo>
                <a:cubicBezTo>
                  <a:pt x="54471" y="355"/>
                  <a:pt x="53650" y="526"/>
                  <a:pt x="52829" y="733"/>
                </a:cubicBezTo>
                <a:cubicBezTo>
                  <a:pt x="50608" y="1294"/>
                  <a:pt x="48559" y="2233"/>
                  <a:pt x="46728" y="3615"/>
                </a:cubicBezTo>
                <a:cubicBezTo>
                  <a:pt x="45948" y="4206"/>
                  <a:pt x="45180" y="4802"/>
                  <a:pt x="44413" y="5399"/>
                </a:cubicBezTo>
                <a:cubicBezTo>
                  <a:pt x="42741" y="6698"/>
                  <a:pt x="40922" y="7720"/>
                  <a:pt x="38937" y="8435"/>
                </a:cubicBezTo>
                <a:cubicBezTo>
                  <a:pt x="37012" y="9132"/>
                  <a:pt x="35028" y="9586"/>
                  <a:pt x="32984" y="9770"/>
                </a:cubicBezTo>
                <a:cubicBezTo>
                  <a:pt x="32435" y="9823"/>
                  <a:pt x="31879" y="9858"/>
                  <a:pt x="31324" y="9870"/>
                </a:cubicBezTo>
                <a:cubicBezTo>
                  <a:pt x="31245" y="9872"/>
                  <a:pt x="31165" y="9873"/>
                  <a:pt x="31086" y="9873"/>
                </a:cubicBezTo>
                <a:cubicBezTo>
                  <a:pt x="30679" y="9873"/>
                  <a:pt x="30269" y="9851"/>
                  <a:pt x="29860" y="9846"/>
                </a:cubicBezTo>
                <a:cubicBezTo>
                  <a:pt x="29257" y="9835"/>
                  <a:pt x="28655" y="9781"/>
                  <a:pt x="28058" y="9705"/>
                </a:cubicBezTo>
                <a:cubicBezTo>
                  <a:pt x="27391" y="9610"/>
                  <a:pt x="26717" y="9527"/>
                  <a:pt x="26050" y="9409"/>
                </a:cubicBezTo>
                <a:cubicBezTo>
                  <a:pt x="24827" y="9191"/>
                  <a:pt x="23617" y="8901"/>
                  <a:pt x="22418" y="8576"/>
                </a:cubicBezTo>
                <a:cubicBezTo>
                  <a:pt x="20817" y="8145"/>
                  <a:pt x="19222" y="7702"/>
                  <a:pt x="17622" y="7271"/>
                </a:cubicBezTo>
                <a:cubicBezTo>
                  <a:pt x="15720" y="6751"/>
                  <a:pt x="13789" y="6344"/>
                  <a:pt x="11828" y="6090"/>
                </a:cubicBezTo>
                <a:cubicBezTo>
                  <a:pt x="11143" y="6007"/>
                  <a:pt x="10457" y="5936"/>
                  <a:pt x="9772" y="5877"/>
                </a:cubicBezTo>
                <a:cubicBezTo>
                  <a:pt x="9182" y="5836"/>
                  <a:pt x="8591" y="5824"/>
                  <a:pt x="8006" y="5801"/>
                </a:cubicBezTo>
                <a:cubicBezTo>
                  <a:pt x="7888" y="5795"/>
                  <a:pt x="7770" y="5789"/>
                  <a:pt x="7652" y="5789"/>
                </a:cubicBezTo>
                <a:cubicBezTo>
                  <a:pt x="7391" y="5784"/>
                  <a:pt x="7130" y="5770"/>
                  <a:pt x="6870" y="5770"/>
                </a:cubicBezTo>
                <a:cubicBezTo>
                  <a:pt x="6776" y="5770"/>
                  <a:pt x="6682" y="5772"/>
                  <a:pt x="6589" y="5777"/>
                </a:cubicBezTo>
                <a:cubicBezTo>
                  <a:pt x="5780" y="5806"/>
                  <a:pt x="4970" y="5812"/>
                  <a:pt x="4167" y="5907"/>
                </a:cubicBezTo>
                <a:cubicBezTo>
                  <a:pt x="3789" y="5948"/>
                  <a:pt x="3405" y="5966"/>
                  <a:pt x="3027" y="6025"/>
                </a:cubicBezTo>
                <a:cubicBezTo>
                  <a:pt x="2395" y="6114"/>
                  <a:pt x="1769" y="6226"/>
                  <a:pt x="1143" y="6338"/>
                </a:cubicBezTo>
                <a:cubicBezTo>
                  <a:pt x="818" y="6391"/>
                  <a:pt x="499" y="6474"/>
                  <a:pt x="175" y="6545"/>
                </a:cubicBezTo>
                <a:cubicBezTo>
                  <a:pt x="21" y="6580"/>
                  <a:pt x="21" y="6586"/>
                  <a:pt x="21" y="6751"/>
                </a:cubicBezTo>
                <a:cubicBezTo>
                  <a:pt x="21" y="6787"/>
                  <a:pt x="21" y="6822"/>
                  <a:pt x="21" y="6858"/>
                </a:cubicBezTo>
                <a:cubicBezTo>
                  <a:pt x="21" y="8966"/>
                  <a:pt x="21" y="11075"/>
                  <a:pt x="21" y="13183"/>
                </a:cubicBezTo>
                <a:cubicBezTo>
                  <a:pt x="21" y="13447"/>
                  <a:pt x="0" y="13468"/>
                  <a:pt x="180" y="13468"/>
                </a:cubicBezTo>
                <a:cubicBezTo>
                  <a:pt x="214" y="13468"/>
                  <a:pt x="255" y="13467"/>
                  <a:pt x="304" y="13467"/>
                </a:cubicBezTo>
                <a:lnTo>
                  <a:pt x="62675" y="13467"/>
                </a:lnTo>
                <a:cubicBezTo>
                  <a:pt x="62697" y="13467"/>
                  <a:pt x="62717" y="13467"/>
                  <a:pt x="62735" y="13467"/>
                </a:cubicBezTo>
                <a:cubicBezTo>
                  <a:pt x="62949" y="13467"/>
                  <a:pt x="62929" y="13457"/>
                  <a:pt x="62929" y="13201"/>
                </a:cubicBezTo>
                <a:lnTo>
                  <a:pt x="62929" y="821"/>
                </a:lnTo>
                <a:cubicBezTo>
                  <a:pt x="62929" y="792"/>
                  <a:pt x="62929" y="762"/>
                  <a:pt x="62929" y="733"/>
                </a:cubicBezTo>
                <a:cubicBezTo>
                  <a:pt x="62923" y="579"/>
                  <a:pt x="62929" y="573"/>
                  <a:pt x="62781" y="532"/>
                </a:cubicBezTo>
                <a:cubicBezTo>
                  <a:pt x="62232" y="361"/>
                  <a:pt x="61665" y="243"/>
                  <a:pt x="61092" y="172"/>
                </a:cubicBezTo>
                <a:cubicBezTo>
                  <a:pt x="60708" y="119"/>
                  <a:pt x="60318" y="83"/>
                  <a:pt x="59928" y="54"/>
                </a:cubicBezTo>
                <a:cubicBezTo>
                  <a:pt x="59485" y="24"/>
                  <a:pt x="59037" y="1"/>
                  <a:pt x="58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259000" y="2779888"/>
            <a:ext cx="4604462" cy="1377212"/>
            <a:chOff x="-981900" y="423788"/>
            <a:chExt cx="4604462" cy="1377212"/>
          </a:xfrm>
        </p:grpSpPr>
        <p:sp>
          <p:nvSpPr>
            <p:cNvPr id="12" name="Google Shape;12;p2"/>
            <p:cNvSpPr/>
            <p:nvPr/>
          </p:nvSpPr>
          <p:spPr>
            <a:xfrm>
              <a:off x="-981900" y="423788"/>
              <a:ext cx="4604452" cy="1377209"/>
            </a:xfrm>
            <a:custGeom>
              <a:avLst/>
              <a:gdLst/>
              <a:ahLst/>
              <a:cxnLst/>
              <a:rect l="l" t="t" r="r" b="b"/>
              <a:pathLst>
                <a:path w="26001" h="7777" extrusionOk="0">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320243" y="1604255"/>
              <a:ext cx="289892" cy="196744"/>
            </a:xfrm>
            <a:custGeom>
              <a:avLst/>
              <a:gdLst/>
              <a:ahLst/>
              <a:cxnLst/>
              <a:rect l="l" t="t" r="r" b="b"/>
              <a:pathLst>
                <a:path w="1637" h="1111" extrusionOk="0">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2980087" y="1111420"/>
              <a:ext cx="216755" cy="208432"/>
            </a:xfrm>
            <a:custGeom>
              <a:avLst/>
              <a:gdLst/>
              <a:ahLst/>
              <a:cxnLst/>
              <a:rect l="l" t="t" r="r" b="b"/>
              <a:pathLst>
                <a:path w="1224" h="1177" extrusionOk="0">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160009" y="802401"/>
              <a:ext cx="162389" cy="166994"/>
            </a:xfrm>
            <a:custGeom>
              <a:avLst/>
              <a:gdLst/>
              <a:ahLst/>
              <a:cxnLst/>
              <a:rect l="l" t="t" r="r" b="b"/>
              <a:pathLst>
                <a:path w="917" h="943" extrusionOk="0">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3479121" y="842600"/>
              <a:ext cx="143441" cy="153004"/>
            </a:xfrm>
            <a:custGeom>
              <a:avLst/>
              <a:gdLst/>
              <a:ahLst/>
              <a:cxnLst/>
              <a:rect l="l" t="t" r="r" b="b"/>
              <a:pathLst>
                <a:path w="810" h="864" extrusionOk="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70538" y="1175880"/>
              <a:ext cx="136180" cy="151056"/>
            </a:xfrm>
            <a:custGeom>
              <a:avLst/>
              <a:gdLst/>
              <a:ahLst/>
              <a:cxnLst/>
              <a:rect l="l" t="t" r="r" b="b"/>
              <a:pathLst>
                <a:path w="769" h="853" extrusionOk="0">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36823" y="996490"/>
              <a:ext cx="144503" cy="152827"/>
            </a:xfrm>
            <a:custGeom>
              <a:avLst/>
              <a:gdLst/>
              <a:ahLst/>
              <a:cxnLst/>
              <a:rect l="l" t="t" r="r" b="b"/>
              <a:pathLst>
                <a:path w="816" h="863" extrusionOk="0">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182291" y="1396531"/>
              <a:ext cx="139191" cy="152472"/>
            </a:xfrm>
            <a:custGeom>
              <a:avLst/>
              <a:gdLst/>
              <a:ahLst/>
              <a:cxnLst/>
              <a:rect l="l" t="t" r="r" b="b"/>
              <a:pathLst>
                <a:path w="786" h="861" extrusionOk="0">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91581" y="1216787"/>
              <a:ext cx="136180" cy="151587"/>
            </a:xfrm>
            <a:custGeom>
              <a:avLst/>
              <a:gdLst/>
              <a:ahLst/>
              <a:cxnLst/>
              <a:rect l="l" t="t" r="r" b="b"/>
              <a:pathLst>
                <a:path w="769" h="856" extrusionOk="0">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74281" y="1507920"/>
              <a:ext cx="138305" cy="147868"/>
            </a:xfrm>
            <a:custGeom>
              <a:avLst/>
              <a:gdLst/>
              <a:ahLst/>
              <a:cxnLst/>
              <a:rect l="l" t="t" r="r" b="b"/>
              <a:pathLst>
                <a:path w="781" h="835" extrusionOk="0">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06052" y="423788"/>
              <a:ext cx="139191" cy="153004"/>
            </a:xfrm>
            <a:custGeom>
              <a:avLst/>
              <a:gdLst/>
              <a:ahLst/>
              <a:cxnLst/>
              <a:rect l="l" t="t" r="r" b="b"/>
              <a:pathLst>
                <a:path w="786" h="864" extrusionOk="0">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631933" y="1065908"/>
              <a:ext cx="149639" cy="151410"/>
            </a:xfrm>
            <a:custGeom>
              <a:avLst/>
              <a:gdLst/>
              <a:ahLst/>
              <a:cxnLst/>
              <a:rect l="l" t="t" r="r" b="b"/>
              <a:pathLst>
                <a:path w="845" h="855" extrusionOk="0">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981900" y="797797"/>
              <a:ext cx="114221" cy="125024"/>
            </a:xfrm>
            <a:custGeom>
              <a:avLst/>
              <a:gdLst/>
              <a:ahLst/>
              <a:cxnLst/>
              <a:rect l="l" t="t" r="r" b="b"/>
              <a:pathLst>
                <a:path w="645" h="706" extrusionOk="0">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440011" y="761140"/>
              <a:ext cx="111034" cy="122545"/>
            </a:xfrm>
            <a:custGeom>
              <a:avLst/>
              <a:gdLst/>
              <a:ahLst/>
              <a:cxnLst/>
              <a:rect l="l" t="t" r="r" b="b"/>
              <a:pathLst>
                <a:path w="627" h="692" extrusionOk="0">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111690" y="1452668"/>
              <a:ext cx="109086" cy="108909"/>
            </a:xfrm>
            <a:custGeom>
              <a:avLst/>
              <a:gdLst/>
              <a:ahLst/>
              <a:cxnLst/>
              <a:rect l="l" t="t" r="r" b="b"/>
              <a:pathLst>
                <a:path w="616" h="615" extrusionOk="0">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786218" y="860486"/>
              <a:ext cx="101648" cy="109617"/>
            </a:xfrm>
            <a:custGeom>
              <a:avLst/>
              <a:gdLst/>
              <a:ahLst/>
              <a:cxnLst/>
              <a:rect l="l" t="t" r="r" b="b"/>
              <a:pathLst>
                <a:path w="574" h="619" extrusionOk="0">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75442" y="915029"/>
              <a:ext cx="99523" cy="110148"/>
            </a:xfrm>
            <a:custGeom>
              <a:avLst/>
              <a:gdLst/>
              <a:ahLst/>
              <a:cxnLst/>
              <a:rect l="l" t="t" r="r" b="b"/>
              <a:pathLst>
                <a:path w="562" h="622" extrusionOk="0">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 name="Google Shape;29;p2"/>
          <p:cNvSpPr/>
          <p:nvPr/>
        </p:nvSpPr>
        <p:spPr>
          <a:xfrm flipH="1">
            <a:off x="-529300" y="4054663"/>
            <a:ext cx="1706307" cy="1778297"/>
          </a:xfrm>
          <a:custGeom>
            <a:avLst/>
            <a:gdLst/>
            <a:ahLst/>
            <a:cxnLst/>
            <a:rect l="l" t="t" r="r" b="b"/>
            <a:pathLst>
              <a:path w="8459" h="8816" extrusionOk="0">
                <a:moveTo>
                  <a:pt x="875" y="3152"/>
                </a:moveTo>
                <a:cubicBezTo>
                  <a:pt x="1005" y="3358"/>
                  <a:pt x="786" y="3447"/>
                  <a:pt x="804" y="3595"/>
                </a:cubicBezTo>
                <a:lnTo>
                  <a:pt x="757" y="3595"/>
                </a:lnTo>
                <a:cubicBezTo>
                  <a:pt x="727" y="3535"/>
                  <a:pt x="692" y="3476"/>
                  <a:pt x="650" y="3406"/>
                </a:cubicBezTo>
                <a:cubicBezTo>
                  <a:pt x="721" y="3323"/>
                  <a:pt x="792" y="3246"/>
                  <a:pt x="875" y="3152"/>
                </a:cubicBezTo>
                <a:close/>
                <a:moveTo>
                  <a:pt x="1129" y="3476"/>
                </a:moveTo>
                <a:cubicBezTo>
                  <a:pt x="1176" y="3524"/>
                  <a:pt x="1217" y="3559"/>
                  <a:pt x="1253" y="3595"/>
                </a:cubicBezTo>
                <a:cubicBezTo>
                  <a:pt x="1200" y="3730"/>
                  <a:pt x="1147" y="3860"/>
                  <a:pt x="1088" y="4014"/>
                </a:cubicBezTo>
                <a:cubicBezTo>
                  <a:pt x="1011" y="3925"/>
                  <a:pt x="952" y="3854"/>
                  <a:pt x="887" y="3778"/>
                </a:cubicBezTo>
                <a:cubicBezTo>
                  <a:pt x="975" y="3665"/>
                  <a:pt x="1046" y="3577"/>
                  <a:pt x="1129" y="3476"/>
                </a:cubicBezTo>
                <a:close/>
                <a:moveTo>
                  <a:pt x="1466" y="3760"/>
                </a:moveTo>
                <a:cubicBezTo>
                  <a:pt x="1525" y="3789"/>
                  <a:pt x="1584" y="3813"/>
                  <a:pt x="1643" y="3843"/>
                </a:cubicBezTo>
                <a:cubicBezTo>
                  <a:pt x="1566" y="4014"/>
                  <a:pt x="1501" y="4173"/>
                  <a:pt x="1430" y="4351"/>
                </a:cubicBezTo>
                <a:cubicBezTo>
                  <a:pt x="1389" y="4315"/>
                  <a:pt x="1353" y="4291"/>
                  <a:pt x="1324" y="4262"/>
                </a:cubicBezTo>
                <a:cubicBezTo>
                  <a:pt x="1217" y="4150"/>
                  <a:pt x="1217" y="4150"/>
                  <a:pt x="1312" y="4020"/>
                </a:cubicBezTo>
                <a:cubicBezTo>
                  <a:pt x="1365" y="3943"/>
                  <a:pt x="1406" y="3860"/>
                  <a:pt x="1466" y="3760"/>
                </a:cubicBezTo>
                <a:close/>
                <a:moveTo>
                  <a:pt x="1897" y="3978"/>
                </a:moveTo>
                <a:cubicBezTo>
                  <a:pt x="1938" y="3990"/>
                  <a:pt x="1979" y="4002"/>
                  <a:pt x="2050" y="4020"/>
                </a:cubicBezTo>
                <a:cubicBezTo>
                  <a:pt x="1838" y="4215"/>
                  <a:pt x="1897" y="4439"/>
                  <a:pt x="1909" y="4664"/>
                </a:cubicBezTo>
                <a:cubicBezTo>
                  <a:pt x="1773" y="4646"/>
                  <a:pt x="1696" y="4569"/>
                  <a:pt x="1619" y="4480"/>
                </a:cubicBezTo>
                <a:cubicBezTo>
                  <a:pt x="1714" y="4315"/>
                  <a:pt x="1802" y="4150"/>
                  <a:pt x="1897" y="3978"/>
                </a:cubicBezTo>
                <a:close/>
                <a:moveTo>
                  <a:pt x="2304" y="4321"/>
                </a:moveTo>
                <a:cubicBezTo>
                  <a:pt x="2346" y="4380"/>
                  <a:pt x="2387" y="4415"/>
                  <a:pt x="2399" y="4457"/>
                </a:cubicBezTo>
                <a:cubicBezTo>
                  <a:pt x="2428" y="4599"/>
                  <a:pt x="2452" y="4740"/>
                  <a:pt x="2470" y="4888"/>
                </a:cubicBezTo>
                <a:cubicBezTo>
                  <a:pt x="2476" y="4900"/>
                  <a:pt x="2470" y="4918"/>
                  <a:pt x="2464" y="4947"/>
                </a:cubicBezTo>
                <a:cubicBezTo>
                  <a:pt x="2322" y="4935"/>
                  <a:pt x="2210" y="4870"/>
                  <a:pt x="2103" y="4788"/>
                </a:cubicBezTo>
                <a:cubicBezTo>
                  <a:pt x="2174" y="4628"/>
                  <a:pt x="2233" y="4486"/>
                  <a:pt x="2304" y="4321"/>
                </a:cubicBezTo>
                <a:close/>
                <a:moveTo>
                  <a:pt x="2729" y="4788"/>
                </a:moveTo>
                <a:cubicBezTo>
                  <a:pt x="2794" y="4858"/>
                  <a:pt x="2842" y="4912"/>
                  <a:pt x="2901" y="4977"/>
                </a:cubicBezTo>
                <a:cubicBezTo>
                  <a:pt x="2867" y="4996"/>
                  <a:pt x="2838" y="5003"/>
                  <a:pt x="2810" y="5003"/>
                </a:cubicBezTo>
                <a:cubicBezTo>
                  <a:pt x="2760" y="5003"/>
                  <a:pt x="2716" y="4980"/>
                  <a:pt x="2659" y="4965"/>
                </a:cubicBezTo>
                <a:cubicBezTo>
                  <a:pt x="2682" y="4900"/>
                  <a:pt x="2700" y="4858"/>
                  <a:pt x="2729" y="4788"/>
                </a:cubicBezTo>
                <a:close/>
                <a:moveTo>
                  <a:pt x="2082" y="4899"/>
                </a:moveTo>
                <a:cubicBezTo>
                  <a:pt x="2120" y="4899"/>
                  <a:pt x="2165" y="4930"/>
                  <a:pt x="2269" y="5000"/>
                </a:cubicBezTo>
                <a:cubicBezTo>
                  <a:pt x="2237" y="5007"/>
                  <a:pt x="2207" y="5010"/>
                  <a:pt x="2179" y="5010"/>
                </a:cubicBezTo>
                <a:cubicBezTo>
                  <a:pt x="2109" y="5010"/>
                  <a:pt x="2049" y="4989"/>
                  <a:pt x="1985" y="4947"/>
                </a:cubicBezTo>
                <a:cubicBezTo>
                  <a:pt x="2029" y="4917"/>
                  <a:pt x="2053" y="4899"/>
                  <a:pt x="2082" y="4899"/>
                </a:cubicBezTo>
                <a:close/>
                <a:moveTo>
                  <a:pt x="5588" y="3075"/>
                </a:moveTo>
                <a:lnTo>
                  <a:pt x="5588" y="3075"/>
                </a:lnTo>
                <a:cubicBezTo>
                  <a:pt x="5582" y="3217"/>
                  <a:pt x="5576" y="3329"/>
                  <a:pt x="5576" y="3435"/>
                </a:cubicBezTo>
                <a:cubicBezTo>
                  <a:pt x="5570" y="3902"/>
                  <a:pt x="5730" y="4321"/>
                  <a:pt x="5984" y="4693"/>
                </a:cubicBezTo>
                <a:cubicBezTo>
                  <a:pt x="6137" y="4918"/>
                  <a:pt x="6332" y="5112"/>
                  <a:pt x="6498" y="5325"/>
                </a:cubicBezTo>
                <a:cubicBezTo>
                  <a:pt x="6616" y="5479"/>
                  <a:pt x="6728" y="5638"/>
                  <a:pt x="6834" y="5798"/>
                </a:cubicBezTo>
                <a:cubicBezTo>
                  <a:pt x="6888" y="5868"/>
                  <a:pt x="6905" y="5951"/>
                  <a:pt x="6864" y="6034"/>
                </a:cubicBezTo>
                <a:cubicBezTo>
                  <a:pt x="6852" y="6034"/>
                  <a:pt x="6838" y="6039"/>
                  <a:pt x="6826" y="6039"/>
                </a:cubicBezTo>
                <a:cubicBezTo>
                  <a:pt x="6820" y="6039"/>
                  <a:pt x="6815" y="6038"/>
                  <a:pt x="6811" y="6034"/>
                </a:cubicBezTo>
                <a:cubicBezTo>
                  <a:pt x="6610" y="5880"/>
                  <a:pt x="6415" y="5715"/>
                  <a:pt x="6344" y="5455"/>
                </a:cubicBezTo>
                <a:cubicBezTo>
                  <a:pt x="6309" y="5343"/>
                  <a:pt x="6256" y="5242"/>
                  <a:pt x="6161" y="5160"/>
                </a:cubicBezTo>
                <a:cubicBezTo>
                  <a:pt x="6121" y="5124"/>
                  <a:pt x="6082" y="5096"/>
                  <a:pt x="6038" y="5096"/>
                </a:cubicBezTo>
                <a:cubicBezTo>
                  <a:pt x="6017" y="5096"/>
                  <a:pt x="5995" y="5103"/>
                  <a:pt x="5972" y="5118"/>
                </a:cubicBezTo>
                <a:cubicBezTo>
                  <a:pt x="5895" y="5166"/>
                  <a:pt x="5878" y="5248"/>
                  <a:pt x="5913" y="5319"/>
                </a:cubicBezTo>
                <a:cubicBezTo>
                  <a:pt x="5960" y="5414"/>
                  <a:pt x="6013" y="5508"/>
                  <a:pt x="6084" y="5579"/>
                </a:cubicBezTo>
                <a:cubicBezTo>
                  <a:pt x="6291" y="5792"/>
                  <a:pt x="6510" y="5987"/>
                  <a:pt x="6728" y="6187"/>
                </a:cubicBezTo>
                <a:cubicBezTo>
                  <a:pt x="6763" y="6229"/>
                  <a:pt x="6811" y="6258"/>
                  <a:pt x="6834" y="6306"/>
                </a:cubicBezTo>
                <a:cubicBezTo>
                  <a:pt x="6852" y="6347"/>
                  <a:pt x="6864" y="6412"/>
                  <a:pt x="6846" y="6447"/>
                </a:cubicBezTo>
                <a:cubicBezTo>
                  <a:pt x="6833" y="6476"/>
                  <a:pt x="6813" y="6486"/>
                  <a:pt x="6791" y="6486"/>
                </a:cubicBezTo>
                <a:cubicBezTo>
                  <a:pt x="6764" y="6486"/>
                  <a:pt x="6733" y="6470"/>
                  <a:pt x="6710" y="6453"/>
                </a:cubicBezTo>
                <a:cubicBezTo>
                  <a:pt x="6616" y="6376"/>
                  <a:pt x="6527" y="6288"/>
                  <a:pt x="6439" y="6205"/>
                </a:cubicBezTo>
                <a:cubicBezTo>
                  <a:pt x="6397" y="6164"/>
                  <a:pt x="6368" y="6111"/>
                  <a:pt x="6315" y="6081"/>
                </a:cubicBezTo>
                <a:cubicBezTo>
                  <a:pt x="6290" y="6064"/>
                  <a:pt x="6244" y="6048"/>
                  <a:pt x="6209" y="6048"/>
                </a:cubicBezTo>
                <a:cubicBezTo>
                  <a:pt x="6194" y="6048"/>
                  <a:pt x="6182" y="6051"/>
                  <a:pt x="6173" y="6057"/>
                </a:cubicBezTo>
                <a:cubicBezTo>
                  <a:pt x="6137" y="6087"/>
                  <a:pt x="6102" y="6164"/>
                  <a:pt x="6114" y="6205"/>
                </a:cubicBezTo>
                <a:cubicBezTo>
                  <a:pt x="6149" y="6294"/>
                  <a:pt x="6196" y="6388"/>
                  <a:pt x="6267" y="6453"/>
                </a:cubicBezTo>
                <a:cubicBezTo>
                  <a:pt x="6380" y="6571"/>
                  <a:pt x="6527" y="6636"/>
                  <a:pt x="6681" y="6684"/>
                </a:cubicBezTo>
                <a:cubicBezTo>
                  <a:pt x="6799" y="6725"/>
                  <a:pt x="6823" y="6754"/>
                  <a:pt x="6799" y="6867"/>
                </a:cubicBezTo>
                <a:cubicBezTo>
                  <a:pt x="6693" y="7392"/>
                  <a:pt x="6734" y="7906"/>
                  <a:pt x="6893" y="8420"/>
                </a:cubicBezTo>
                <a:cubicBezTo>
                  <a:pt x="6899" y="8432"/>
                  <a:pt x="6893" y="8455"/>
                  <a:pt x="6899" y="8467"/>
                </a:cubicBezTo>
                <a:cubicBezTo>
                  <a:pt x="6663" y="8207"/>
                  <a:pt x="6468" y="7930"/>
                  <a:pt x="6315" y="7623"/>
                </a:cubicBezTo>
                <a:cubicBezTo>
                  <a:pt x="6167" y="7333"/>
                  <a:pt x="6019" y="7032"/>
                  <a:pt x="5901" y="6725"/>
                </a:cubicBezTo>
                <a:cubicBezTo>
                  <a:pt x="5671" y="6134"/>
                  <a:pt x="5399" y="5567"/>
                  <a:pt x="5062" y="5030"/>
                </a:cubicBezTo>
                <a:cubicBezTo>
                  <a:pt x="4980" y="4888"/>
                  <a:pt x="4921" y="4734"/>
                  <a:pt x="4856" y="4581"/>
                </a:cubicBezTo>
                <a:cubicBezTo>
                  <a:pt x="4637" y="4032"/>
                  <a:pt x="4868" y="3476"/>
                  <a:pt x="5358" y="3199"/>
                </a:cubicBezTo>
                <a:cubicBezTo>
                  <a:pt x="5423" y="3157"/>
                  <a:pt x="5494" y="3122"/>
                  <a:pt x="5588" y="3075"/>
                </a:cubicBezTo>
                <a:close/>
                <a:moveTo>
                  <a:pt x="2867" y="1"/>
                </a:moveTo>
                <a:cubicBezTo>
                  <a:pt x="2854" y="1"/>
                  <a:pt x="2839" y="4"/>
                  <a:pt x="2824" y="9"/>
                </a:cubicBezTo>
                <a:cubicBezTo>
                  <a:pt x="2747" y="39"/>
                  <a:pt x="2712" y="104"/>
                  <a:pt x="2735" y="181"/>
                </a:cubicBezTo>
                <a:cubicBezTo>
                  <a:pt x="2771" y="311"/>
                  <a:pt x="2806" y="446"/>
                  <a:pt x="2865" y="565"/>
                </a:cubicBezTo>
                <a:cubicBezTo>
                  <a:pt x="2989" y="789"/>
                  <a:pt x="3184" y="954"/>
                  <a:pt x="3373" y="1126"/>
                </a:cubicBezTo>
                <a:cubicBezTo>
                  <a:pt x="3521" y="1256"/>
                  <a:pt x="3663" y="1391"/>
                  <a:pt x="3810" y="1527"/>
                </a:cubicBezTo>
                <a:cubicBezTo>
                  <a:pt x="3799" y="1539"/>
                  <a:pt x="3793" y="1551"/>
                  <a:pt x="3787" y="1563"/>
                </a:cubicBezTo>
                <a:cubicBezTo>
                  <a:pt x="3751" y="1545"/>
                  <a:pt x="3710" y="1539"/>
                  <a:pt x="3680" y="1516"/>
                </a:cubicBezTo>
                <a:cubicBezTo>
                  <a:pt x="3533" y="1421"/>
                  <a:pt x="3391" y="1321"/>
                  <a:pt x="3243" y="1214"/>
                </a:cubicBezTo>
                <a:cubicBezTo>
                  <a:pt x="3216" y="1194"/>
                  <a:pt x="3182" y="1172"/>
                  <a:pt x="3149" y="1172"/>
                </a:cubicBezTo>
                <a:cubicBezTo>
                  <a:pt x="3133" y="1172"/>
                  <a:pt x="3117" y="1177"/>
                  <a:pt x="3102" y="1191"/>
                </a:cubicBezTo>
                <a:cubicBezTo>
                  <a:pt x="3072" y="1226"/>
                  <a:pt x="3043" y="1279"/>
                  <a:pt x="3043" y="1326"/>
                </a:cubicBezTo>
                <a:cubicBezTo>
                  <a:pt x="3043" y="1368"/>
                  <a:pt x="3066" y="1421"/>
                  <a:pt x="3096" y="1456"/>
                </a:cubicBezTo>
                <a:cubicBezTo>
                  <a:pt x="3143" y="1504"/>
                  <a:pt x="3196" y="1557"/>
                  <a:pt x="3255" y="1592"/>
                </a:cubicBezTo>
                <a:cubicBezTo>
                  <a:pt x="3521" y="1752"/>
                  <a:pt x="3787" y="1894"/>
                  <a:pt x="4082" y="1994"/>
                </a:cubicBezTo>
                <a:cubicBezTo>
                  <a:pt x="4159" y="2018"/>
                  <a:pt x="4230" y="2071"/>
                  <a:pt x="4277" y="2130"/>
                </a:cubicBezTo>
                <a:cubicBezTo>
                  <a:pt x="4371" y="2254"/>
                  <a:pt x="4448" y="2390"/>
                  <a:pt x="4537" y="2514"/>
                </a:cubicBezTo>
                <a:cubicBezTo>
                  <a:pt x="4590" y="2596"/>
                  <a:pt x="4596" y="2673"/>
                  <a:pt x="4560" y="2762"/>
                </a:cubicBezTo>
                <a:cubicBezTo>
                  <a:pt x="4537" y="2827"/>
                  <a:pt x="4507" y="2898"/>
                  <a:pt x="4495" y="2968"/>
                </a:cubicBezTo>
                <a:cubicBezTo>
                  <a:pt x="4466" y="3169"/>
                  <a:pt x="4413" y="3376"/>
                  <a:pt x="4419" y="3577"/>
                </a:cubicBezTo>
                <a:cubicBezTo>
                  <a:pt x="4425" y="3866"/>
                  <a:pt x="4501" y="4150"/>
                  <a:pt x="4625" y="4415"/>
                </a:cubicBezTo>
                <a:cubicBezTo>
                  <a:pt x="4643" y="4469"/>
                  <a:pt x="4661" y="4522"/>
                  <a:pt x="4684" y="4581"/>
                </a:cubicBezTo>
                <a:cubicBezTo>
                  <a:pt x="4665" y="4581"/>
                  <a:pt x="4650" y="4584"/>
                  <a:pt x="4641" y="4584"/>
                </a:cubicBezTo>
                <a:cubicBezTo>
                  <a:pt x="4637" y="4584"/>
                  <a:pt x="4633" y="4583"/>
                  <a:pt x="4631" y="4581"/>
                </a:cubicBezTo>
                <a:cubicBezTo>
                  <a:pt x="4395" y="4368"/>
                  <a:pt x="4159" y="4156"/>
                  <a:pt x="3928" y="3931"/>
                </a:cubicBezTo>
                <a:cubicBezTo>
                  <a:pt x="3728" y="3730"/>
                  <a:pt x="3604" y="3476"/>
                  <a:pt x="3474" y="3222"/>
                </a:cubicBezTo>
                <a:cubicBezTo>
                  <a:pt x="3285" y="2862"/>
                  <a:pt x="3054" y="2520"/>
                  <a:pt x="2747" y="2248"/>
                </a:cubicBezTo>
                <a:cubicBezTo>
                  <a:pt x="2582" y="2094"/>
                  <a:pt x="2387" y="1988"/>
                  <a:pt x="2162" y="1935"/>
                </a:cubicBezTo>
                <a:cubicBezTo>
                  <a:pt x="2143" y="1930"/>
                  <a:pt x="2124" y="1921"/>
                  <a:pt x="2105" y="1921"/>
                </a:cubicBezTo>
                <a:cubicBezTo>
                  <a:pt x="2101" y="1921"/>
                  <a:pt x="2096" y="1922"/>
                  <a:pt x="2092" y="1923"/>
                </a:cubicBezTo>
                <a:cubicBezTo>
                  <a:pt x="2044" y="1935"/>
                  <a:pt x="1985" y="1947"/>
                  <a:pt x="1956" y="1976"/>
                </a:cubicBezTo>
                <a:cubicBezTo>
                  <a:pt x="1914" y="2023"/>
                  <a:pt x="1944" y="2077"/>
                  <a:pt x="1985" y="2118"/>
                </a:cubicBezTo>
                <a:cubicBezTo>
                  <a:pt x="2027" y="2159"/>
                  <a:pt x="2074" y="2195"/>
                  <a:pt x="2115" y="2230"/>
                </a:cubicBezTo>
                <a:cubicBezTo>
                  <a:pt x="2411" y="2455"/>
                  <a:pt x="2718" y="2673"/>
                  <a:pt x="2942" y="2974"/>
                </a:cubicBezTo>
                <a:cubicBezTo>
                  <a:pt x="3054" y="3122"/>
                  <a:pt x="3178" y="3264"/>
                  <a:pt x="3291" y="3411"/>
                </a:cubicBezTo>
                <a:cubicBezTo>
                  <a:pt x="3256" y="3425"/>
                  <a:pt x="3227" y="3431"/>
                  <a:pt x="3203" y="3431"/>
                </a:cubicBezTo>
                <a:cubicBezTo>
                  <a:pt x="3185" y="3431"/>
                  <a:pt x="3169" y="3428"/>
                  <a:pt x="3155" y="3423"/>
                </a:cubicBezTo>
                <a:cubicBezTo>
                  <a:pt x="2989" y="3370"/>
                  <a:pt x="2836" y="3281"/>
                  <a:pt x="2706" y="3157"/>
                </a:cubicBezTo>
                <a:cubicBezTo>
                  <a:pt x="2665" y="3122"/>
                  <a:pt x="2623" y="3081"/>
                  <a:pt x="2582" y="3057"/>
                </a:cubicBezTo>
                <a:cubicBezTo>
                  <a:pt x="2557" y="3043"/>
                  <a:pt x="2530" y="3035"/>
                  <a:pt x="2503" y="3035"/>
                </a:cubicBezTo>
                <a:cubicBezTo>
                  <a:pt x="2472" y="3035"/>
                  <a:pt x="2442" y="3046"/>
                  <a:pt x="2416" y="3075"/>
                </a:cubicBezTo>
                <a:cubicBezTo>
                  <a:pt x="2375" y="3134"/>
                  <a:pt x="2399" y="3199"/>
                  <a:pt x="2446" y="3234"/>
                </a:cubicBezTo>
                <a:cubicBezTo>
                  <a:pt x="2535" y="3305"/>
                  <a:pt x="2635" y="3376"/>
                  <a:pt x="2741" y="3417"/>
                </a:cubicBezTo>
                <a:cubicBezTo>
                  <a:pt x="2883" y="3476"/>
                  <a:pt x="3037" y="3512"/>
                  <a:pt x="3184" y="3553"/>
                </a:cubicBezTo>
                <a:cubicBezTo>
                  <a:pt x="3379" y="3600"/>
                  <a:pt x="3533" y="3701"/>
                  <a:pt x="3674" y="3848"/>
                </a:cubicBezTo>
                <a:cubicBezTo>
                  <a:pt x="4017" y="4185"/>
                  <a:pt x="4336" y="4557"/>
                  <a:pt x="4744" y="4823"/>
                </a:cubicBezTo>
                <a:cubicBezTo>
                  <a:pt x="4785" y="4847"/>
                  <a:pt x="4809" y="4906"/>
                  <a:pt x="4832" y="4953"/>
                </a:cubicBezTo>
                <a:cubicBezTo>
                  <a:pt x="4944" y="5172"/>
                  <a:pt x="5057" y="5396"/>
                  <a:pt x="5169" y="5614"/>
                </a:cubicBezTo>
                <a:cubicBezTo>
                  <a:pt x="5328" y="5916"/>
                  <a:pt x="5488" y="6211"/>
                  <a:pt x="5641" y="6506"/>
                </a:cubicBezTo>
                <a:cubicBezTo>
                  <a:pt x="5665" y="6554"/>
                  <a:pt x="5677" y="6601"/>
                  <a:pt x="5694" y="6648"/>
                </a:cubicBezTo>
                <a:cubicBezTo>
                  <a:pt x="5559" y="6619"/>
                  <a:pt x="5446" y="6565"/>
                  <a:pt x="5340" y="6518"/>
                </a:cubicBezTo>
                <a:cubicBezTo>
                  <a:pt x="4873" y="6317"/>
                  <a:pt x="4407" y="6099"/>
                  <a:pt x="4011" y="5780"/>
                </a:cubicBezTo>
                <a:cubicBezTo>
                  <a:pt x="3734" y="5555"/>
                  <a:pt x="3468" y="5313"/>
                  <a:pt x="3202" y="5065"/>
                </a:cubicBezTo>
                <a:cubicBezTo>
                  <a:pt x="3060" y="4935"/>
                  <a:pt x="3037" y="4770"/>
                  <a:pt x="3131" y="4599"/>
                </a:cubicBezTo>
                <a:cubicBezTo>
                  <a:pt x="3167" y="4528"/>
                  <a:pt x="3208" y="4451"/>
                  <a:pt x="3249" y="4380"/>
                </a:cubicBezTo>
                <a:cubicBezTo>
                  <a:pt x="3302" y="4280"/>
                  <a:pt x="3320" y="4167"/>
                  <a:pt x="3302" y="4055"/>
                </a:cubicBezTo>
                <a:cubicBezTo>
                  <a:pt x="3285" y="3978"/>
                  <a:pt x="3237" y="3925"/>
                  <a:pt x="3155" y="3925"/>
                </a:cubicBezTo>
                <a:cubicBezTo>
                  <a:pt x="3066" y="3925"/>
                  <a:pt x="3031" y="3984"/>
                  <a:pt x="3025" y="4061"/>
                </a:cubicBezTo>
                <a:cubicBezTo>
                  <a:pt x="3019" y="4091"/>
                  <a:pt x="3019" y="4120"/>
                  <a:pt x="3019" y="4150"/>
                </a:cubicBezTo>
                <a:cubicBezTo>
                  <a:pt x="2989" y="4321"/>
                  <a:pt x="2966" y="4498"/>
                  <a:pt x="2895" y="4705"/>
                </a:cubicBezTo>
                <a:cubicBezTo>
                  <a:pt x="2830" y="4616"/>
                  <a:pt x="2789" y="4563"/>
                  <a:pt x="2747" y="4504"/>
                </a:cubicBezTo>
                <a:cubicBezTo>
                  <a:pt x="2718" y="4463"/>
                  <a:pt x="2694" y="4415"/>
                  <a:pt x="2665" y="4374"/>
                </a:cubicBezTo>
                <a:cubicBezTo>
                  <a:pt x="2582" y="4262"/>
                  <a:pt x="2493" y="4162"/>
                  <a:pt x="2416" y="4049"/>
                </a:cubicBezTo>
                <a:cubicBezTo>
                  <a:pt x="2239" y="3789"/>
                  <a:pt x="2074" y="3518"/>
                  <a:pt x="1891" y="3252"/>
                </a:cubicBezTo>
                <a:cubicBezTo>
                  <a:pt x="1808" y="3140"/>
                  <a:pt x="1714" y="3033"/>
                  <a:pt x="1619" y="2933"/>
                </a:cubicBezTo>
                <a:cubicBezTo>
                  <a:pt x="1589" y="2903"/>
                  <a:pt x="1554" y="2885"/>
                  <a:pt x="1517" y="2885"/>
                </a:cubicBezTo>
                <a:cubicBezTo>
                  <a:pt x="1497" y="2885"/>
                  <a:pt x="1475" y="2891"/>
                  <a:pt x="1454" y="2903"/>
                </a:cubicBezTo>
                <a:cubicBezTo>
                  <a:pt x="1395" y="2939"/>
                  <a:pt x="1383" y="2998"/>
                  <a:pt x="1401" y="3063"/>
                </a:cubicBezTo>
                <a:cubicBezTo>
                  <a:pt x="1418" y="3110"/>
                  <a:pt x="1436" y="3163"/>
                  <a:pt x="1460" y="3205"/>
                </a:cubicBezTo>
                <a:cubicBezTo>
                  <a:pt x="1519" y="3317"/>
                  <a:pt x="1578" y="3423"/>
                  <a:pt x="1637" y="3530"/>
                </a:cubicBezTo>
                <a:cubicBezTo>
                  <a:pt x="1625" y="3535"/>
                  <a:pt x="1619" y="3541"/>
                  <a:pt x="1607" y="3553"/>
                </a:cubicBezTo>
                <a:cubicBezTo>
                  <a:pt x="1489" y="3435"/>
                  <a:pt x="1359" y="3329"/>
                  <a:pt x="1241" y="3205"/>
                </a:cubicBezTo>
                <a:cubicBezTo>
                  <a:pt x="1160" y="3118"/>
                  <a:pt x="1098" y="3001"/>
                  <a:pt x="956" y="3001"/>
                </a:cubicBezTo>
                <a:cubicBezTo>
                  <a:pt x="943" y="3001"/>
                  <a:pt x="930" y="3002"/>
                  <a:pt x="916" y="3004"/>
                </a:cubicBezTo>
                <a:cubicBezTo>
                  <a:pt x="904" y="3004"/>
                  <a:pt x="887" y="2986"/>
                  <a:pt x="875" y="2980"/>
                </a:cubicBezTo>
                <a:cubicBezTo>
                  <a:pt x="827" y="2955"/>
                  <a:pt x="793" y="2941"/>
                  <a:pt x="766" y="2941"/>
                </a:cubicBezTo>
                <a:cubicBezTo>
                  <a:pt x="723" y="2941"/>
                  <a:pt x="696" y="2975"/>
                  <a:pt x="656" y="3051"/>
                </a:cubicBezTo>
                <a:cubicBezTo>
                  <a:pt x="633" y="3104"/>
                  <a:pt x="609" y="3163"/>
                  <a:pt x="580" y="3217"/>
                </a:cubicBezTo>
                <a:lnTo>
                  <a:pt x="538" y="3211"/>
                </a:lnTo>
                <a:cubicBezTo>
                  <a:pt x="515" y="3116"/>
                  <a:pt x="491" y="3022"/>
                  <a:pt x="473" y="2927"/>
                </a:cubicBezTo>
                <a:cubicBezTo>
                  <a:pt x="444" y="2797"/>
                  <a:pt x="402" y="2673"/>
                  <a:pt x="290" y="2590"/>
                </a:cubicBezTo>
                <a:cubicBezTo>
                  <a:pt x="267" y="2575"/>
                  <a:pt x="230" y="2564"/>
                  <a:pt x="199" y="2564"/>
                </a:cubicBezTo>
                <a:cubicBezTo>
                  <a:pt x="184" y="2564"/>
                  <a:pt x="170" y="2567"/>
                  <a:pt x="160" y="2573"/>
                </a:cubicBezTo>
                <a:cubicBezTo>
                  <a:pt x="125" y="2596"/>
                  <a:pt x="89" y="2661"/>
                  <a:pt x="95" y="2697"/>
                </a:cubicBezTo>
                <a:cubicBezTo>
                  <a:pt x="107" y="2762"/>
                  <a:pt x="154" y="2827"/>
                  <a:pt x="196" y="2880"/>
                </a:cubicBezTo>
                <a:cubicBezTo>
                  <a:pt x="272" y="2980"/>
                  <a:pt x="355" y="3069"/>
                  <a:pt x="432" y="3169"/>
                </a:cubicBezTo>
                <a:cubicBezTo>
                  <a:pt x="456" y="3199"/>
                  <a:pt x="467" y="3240"/>
                  <a:pt x="491" y="3305"/>
                </a:cubicBezTo>
                <a:cubicBezTo>
                  <a:pt x="397" y="3281"/>
                  <a:pt x="337" y="3264"/>
                  <a:pt x="272" y="3258"/>
                </a:cubicBezTo>
                <a:cubicBezTo>
                  <a:pt x="258" y="3255"/>
                  <a:pt x="243" y="3253"/>
                  <a:pt x="229" y="3253"/>
                </a:cubicBezTo>
                <a:cubicBezTo>
                  <a:pt x="185" y="3253"/>
                  <a:pt x="144" y="3271"/>
                  <a:pt x="131" y="3329"/>
                </a:cubicBezTo>
                <a:cubicBezTo>
                  <a:pt x="119" y="3400"/>
                  <a:pt x="178" y="3435"/>
                  <a:pt x="237" y="3447"/>
                </a:cubicBezTo>
                <a:cubicBezTo>
                  <a:pt x="290" y="3465"/>
                  <a:pt x="355" y="3465"/>
                  <a:pt x="414" y="3465"/>
                </a:cubicBezTo>
                <a:cubicBezTo>
                  <a:pt x="451" y="3462"/>
                  <a:pt x="481" y="3460"/>
                  <a:pt x="505" y="3460"/>
                </a:cubicBezTo>
                <a:cubicBezTo>
                  <a:pt x="600" y="3460"/>
                  <a:pt x="613" y="3490"/>
                  <a:pt x="674" y="3636"/>
                </a:cubicBezTo>
                <a:cubicBezTo>
                  <a:pt x="574" y="3636"/>
                  <a:pt x="473" y="3636"/>
                  <a:pt x="379" y="3642"/>
                </a:cubicBezTo>
                <a:cubicBezTo>
                  <a:pt x="343" y="3648"/>
                  <a:pt x="290" y="3683"/>
                  <a:pt x="284" y="3707"/>
                </a:cubicBezTo>
                <a:cubicBezTo>
                  <a:pt x="278" y="3742"/>
                  <a:pt x="302" y="3801"/>
                  <a:pt x="332" y="3825"/>
                </a:cubicBezTo>
                <a:cubicBezTo>
                  <a:pt x="388" y="3868"/>
                  <a:pt x="445" y="3883"/>
                  <a:pt x="506" y="3883"/>
                </a:cubicBezTo>
                <a:cubicBezTo>
                  <a:pt x="554" y="3883"/>
                  <a:pt x="604" y="3873"/>
                  <a:pt x="656" y="3860"/>
                </a:cubicBezTo>
                <a:cubicBezTo>
                  <a:pt x="703" y="3846"/>
                  <a:pt x="741" y="3839"/>
                  <a:pt x="773" y="3839"/>
                </a:cubicBezTo>
                <a:cubicBezTo>
                  <a:pt x="864" y="3839"/>
                  <a:pt x="907" y="3898"/>
                  <a:pt x="946" y="4037"/>
                </a:cubicBezTo>
                <a:cubicBezTo>
                  <a:pt x="851" y="4067"/>
                  <a:pt x="751" y="4085"/>
                  <a:pt x="656" y="4114"/>
                </a:cubicBezTo>
                <a:cubicBezTo>
                  <a:pt x="597" y="4138"/>
                  <a:pt x="515" y="4173"/>
                  <a:pt x="538" y="4262"/>
                </a:cubicBezTo>
                <a:cubicBezTo>
                  <a:pt x="552" y="4327"/>
                  <a:pt x="611" y="4349"/>
                  <a:pt x="670" y="4349"/>
                </a:cubicBezTo>
                <a:cubicBezTo>
                  <a:pt x="685" y="4349"/>
                  <a:pt x="701" y="4347"/>
                  <a:pt x="715" y="4345"/>
                </a:cubicBezTo>
                <a:cubicBezTo>
                  <a:pt x="816" y="4333"/>
                  <a:pt x="922" y="4303"/>
                  <a:pt x="1017" y="4268"/>
                </a:cubicBezTo>
                <a:cubicBezTo>
                  <a:pt x="1066" y="4250"/>
                  <a:pt x="1107" y="4240"/>
                  <a:pt x="1141" y="4240"/>
                </a:cubicBezTo>
                <a:cubicBezTo>
                  <a:pt x="1221" y="4240"/>
                  <a:pt x="1267" y="4293"/>
                  <a:pt x="1312" y="4421"/>
                </a:cubicBezTo>
                <a:cubicBezTo>
                  <a:pt x="1265" y="4439"/>
                  <a:pt x="1206" y="4445"/>
                  <a:pt x="1164" y="4469"/>
                </a:cubicBezTo>
                <a:cubicBezTo>
                  <a:pt x="1076" y="4522"/>
                  <a:pt x="987" y="4581"/>
                  <a:pt x="904" y="4646"/>
                </a:cubicBezTo>
                <a:cubicBezTo>
                  <a:pt x="857" y="4687"/>
                  <a:pt x="857" y="4752"/>
                  <a:pt x="893" y="4811"/>
                </a:cubicBezTo>
                <a:cubicBezTo>
                  <a:pt x="922" y="4849"/>
                  <a:pt x="957" y="4869"/>
                  <a:pt x="996" y="4869"/>
                </a:cubicBezTo>
                <a:cubicBezTo>
                  <a:pt x="1012" y="4869"/>
                  <a:pt x="1029" y="4865"/>
                  <a:pt x="1046" y="4858"/>
                </a:cubicBezTo>
                <a:cubicBezTo>
                  <a:pt x="1123" y="4823"/>
                  <a:pt x="1194" y="4782"/>
                  <a:pt x="1265" y="4740"/>
                </a:cubicBezTo>
                <a:cubicBezTo>
                  <a:pt x="1353" y="4681"/>
                  <a:pt x="1430" y="4610"/>
                  <a:pt x="1525" y="4540"/>
                </a:cubicBezTo>
                <a:cubicBezTo>
                  <a:pt x="1625" y="4610"/>
                  <a:pt x="1714" y="4675"/>
                  <a:pt x="1832" y="4758"/>
                </a:cubicBezTo>
                <a:cubicBezTo>
                  <a:pt x="1769" y="4777"/>
                  <a:pt x="1730" y="4797"/>
                  <a:pt x="1698" y="4797"/>
                </a:cubicBezTo>
                <a:cubicBezTo>
                  <a:pt x="1691" y="4797"/>
                  <a:pt x="1685" y="4796"/>
                  <a:pt x="1678" y="4794"/>
                </a:cubicBezTo>
                <a:cubicBezTo>
                  <a:pt x="1651" y="4788"/>
                  <a:pt x="1626" y="4785"/>
                  <a:pt x="1604" y="4785"/>
                </a:cubicBezTo>
                <a:cubicBezTo>
                  <a:pt x="1514" y="4785"/>
                  <a:pt x="1460" y="4834"/>
                  <a:pt x="1436" y="4947"/>
                </a:cubicBezTo>
                <a:cubicBezTo>
                  <a:pt x="1424" y="4988"/>
                  <a:pt x="1383" y="5024"/>
                  <a:pt x="1365" y="5065"/>
                </a:cubicBezTo>
                <a:cubicBezTo>
                  <a:pt x="1308" y="5174"/>
                  <a:pt x="1367" y="5266"/>
                  <a:pt x="1479" y="5266"/>
                </a:cubicBezTo>
                <a:cubicBezTo>
                  <a:pt x="1482" y="5266"/>
                  <a:pt x="1486" y="5266"/>
                  <a:pt x="1489" y="5266"/>
                </a:cubicBezTo>
                <a:cubicBezTo>
                  <a:pt x="1536" y="5260"/>
                  <a:pt x="1584" y="5248"/>
                  <a:pt x="1625" y="5225"/>
                </a:cubicBezTo>
                <a:cubicBezTo>
                  <a:pt x="1796" y="5130"/>
                  <a:pt x="1979" y="5177"/>
                  <a:pt x="2157" y="5148"/>
                </a:cubicBezTo>
                <a:lnTo>
                  <a:pt x="2157" y="5148"/>
                </a:lnTo>
                <a:cubicBezTo>
                  <a:pt x="2127" y="5195"/>
                  <a:pt x="2092" y="5225"/>
                  <a:pt x="2062" y="5254"/>
                </a:cubicBezTo>
                <a:cubicBezTo>
                  <a:pt x="1962" y="5355"/>
                  <a:pt x="1932" y="5461"/>
                  <a:pt x="1985" y="5538"/>
                </a:cubicBezTo>
                <a:cubicBezTo>
                  <a:pt x="2013" y="5571"/>
                  <a:pt x="2057" y="5588"/>
                  <a:pt x="2107" y="5588"/>
                </a:cubicBezTo>
                <a:cubicBezTo>
                  <a:pt x="2164" y="5588"/>
                  <a:pt x="2230" y="5565"/>
                  <a:pt x="2287" y="5514"/>
                </a:cubicBezTo>
                <a:cubicBezTo>
                  <a:pt x="2375" y="5437"/>
                  <a:pt x="2446" y="5343"/>
                  <a:pt x="2517" y="5248"/>
                </a:cubicBezTo>
                <a:cubicBezTo>
                  <a:pt x="2559" y="5191"/>
                  <a:pt x="2601" y="5133"/>
                  <a:pt x="2671" y="5133"/>
                </a:cubicBezTo>
                <a:cubicBezTo>
                  <a:pt x="2680" y="5133"/>
                  <a:pt x="2690" y="5134"/>
                  <a:pt x="2700" y="5136"/>
                </a:cubicBezTo>
                <a:cubicBezTo>
                  <a:pt x="2907" y="5177"/>
                  <a:pt x="3119" y="5201"/>
                  <a:pt x="3285" y="5361"/>
                </a:cubicBezTo>
                <a:cubicBezTo>
                  <a:pt x="3403" y="5485"/>
                  <a:pt x="3539" y="5585"/>
                  <a:pt x="3669" y="5703"/>
                </a:cubicBezTo>
                <a:cubicBezTo>
                  <a:pt x="3692" y="5721"/>
                  <a:pt x="3704" y="5750"/>
                  <a:pt x="3722" y="5774"/>
                </a:cubicBezTo>
                <a:cubicBezTo>
                  <a:pt x="3716" y="5786"/>
                  <a:pt x="3710" y="5792"/>
                  <a:pt x="3704" y="5803"/>
                </a:cubicBezTo>
                <a:cubicBezTo>
                  <a:pt x="3657" y="5786"/>
                  <a:pt x="3610" y="5774"/>
                  <a:pt x="3562" y="5750"/>
                </a:cubicBezTo>
                <a:cubicBezTo>
                  <a:pt x="3510" y="5724"/>
                  <a:pt x="3481" y="5710"/>
                  <a:pt x="3457" y="5710"/>
                </a:cubicBezTo>
                <a:cubicBezTo>
                  <a:pt x="3427" y="5710"/>
                  <a:pt x="3405" y="5733"/>
                  <a:pt x="3356" y="5786"/>
                </a:cubicBezTo>
                <a:cubicBezTo>
                  <a:pt x="3314" y="5827"/>
                  <a:pt x="3261" y="5868"/>
                  <a:pt x="3202" y="5892"/>
                </a:cubicBezTo>
                <a:cubicBezTo>
                  <a:pt x="3084" y="5939"/>
                  <a:pt x="2954" y="5975"/>
                  <a:pt x="2830" y="6010"/>
                </a:cubicBezTo>
                <a:cubicBezTo>
                  <a:pt x="2672" y="6059"/>
                  <a:pt x="2515" y="6083"/>
                  <a:pt x="2357" y="6083"/>
                </a:cubicBezTo>
                <a:cubicBezTo>
                  <a:pt x="2190" y="6083"/>
                  <a:pt x="2023" y="6056"/>
                  <a:pt x="1855" y="6004"/>
                </a:cubicBezTo>
                <a:cubicBezTo>
                  <a:pt x="1442" y="5886"/>
                  <a:pt x="1093" y="5662"/>
                  <a:pt x="775" y="5378"/>
                </a:cubicBezTo>
                <a:cubicBezTo>
                  <a:pt x="615" y="5242"/>
                  <a:pt x="444" y="5118"/>
                  <a:pt x="272" y="4994"/>
                </a:cubicBezTo>
                <a:cubicBezTo>
                  <a:pt x="238" y="4970"/>
                  <a:pt x="199" y="4953"/>
                  <a:pt x="161" y="4953"/>
                </a:cubicBezTo>
                <a:cubicBezTo>
                  <a:pt x="126" y="4953"/>
                  <a:pt x="91" y="4967"/>
                  <a:pt x="60" y="5000"/>
                </a:cubicBezTo>
                <a:cubicBezTo>
                  <a:pt x="1" y="5065"/>
                  <a:pt x="48" y="5130"/>
                  <a:pt x="89" y="5189"/>
                </a:cubicBezTo>
                <a:cubicBezTo>
                  <a:pt x="190" y="5343"/>
                  <a:pt x="302" y="5485"/>
                  <a:pt x="456" y="5597"/>
                </a:cubicBezTo>
                <a:cubicBezTo>
                  <a:pt x="668" y="5750"/>
                  <a:pt x="899" y="5886"/>
                  <a:pt x="1147" y="5987"/>
                </a:cubicBezTo>
                <a:cubicBezTo>
                  <a:pt x="1200" y="6010"/>
                  <a:pt x="1265" y="6016"/>
                  <a:pt x="1306" y="6087"/>
                </a:cubicBezTo>
                <a:cubicBezTo>
                  <a:pt x="1232" y="6111"/>
                  <a:pt x="1163" y="6119"/>
                  <a:pt x="1095" y="6119"/>
                </a:cubicBezTo>
                <a:cubicBezTo>
                  <a:pt x="1027" y="6119"/>
                  <a:pt x="961" y="6111"/>
                  <a:pt x="893" y="6099"/>
                </a:cubicBezTo>
                <a:cubicBezTo>
                  <a:pt x="839" y="6087"/>
                  <a:pt x="792" y="6069"/>
                  <a:pt x="739" y="6063"/>
                </a:cubicBezTo>
                <a:cubicBezTo>
                  <a:pt x="716" y="6059"/>
                  <a:pt x="695" y="6057"/>
                  <a:pt x="674" y="6057"/>
                </a:cubicBezTo>
                <a:cubicBezTo>
                  <a:pt x="575" y="6057"/>
                  <a:pt x="502" y="6101"/>
                  <a:pt x="497" y="6170"/>
                </a:cubicBezTo>
                <a:cubicBezTo>
                  <a:pt x="485" y="6252"/>
                  <a:pt x="580" y="6323"/>
                  <a:pt x="710" y="6335"/>
                </a:cubicBezTo>
                <a:lnTo>
                  <a:pt x="763" y="6335"/>
                </a:lnTo>
                <a:cubicBezTo>
                  <a:pt x="782" y="6336"/>
                  <a:pt x="802" y="6337"/>
                  <a:pt x="821" y="6337"/>
                </a:cubicBezTo>
                <a:cubicBezTo>
                  <a:pt x="1030" y="6337"/>
                  <a:pt x="1229" y="6280"/>
                  <a:pt x="1418" y="6193"/>
                </a:cubicBezTo>
                <a:cubicBezTo>
                  <a:pt x="1474" y="6167"/>
                  <a:pt x="1526" y="6156"/>
                  <a:pt x="1576" y="6156"/>
                </a:cubicBezTo>
                <a:cubicBezTo>
                  <a:pt x="1670" y="6156"/>
                  <a:pt x="1759" y="6194"/>
                  <a:pt x="1855" y="6241"/>
                </a:cubicBezTo>
                <a:cubicBezTo>
                  <a:pt x="1690" y="6400"/>
                  <a:pt x="1560" y="6565"/>
                  <a:pt x="1330" y="6607"/>
                </a:cubicBezTo>
                <a:cubicBezTo>
                  <a:pt x="1206" y="6630"/>
                  <a:pt x="1164" y="6701"/>
                  <a:pt x="1194" y="6772"/>
                </a:cubicBezTo>
                <a:cubicBezTo>
                  <a:pt x="1209" y="6821"/>
                  <a:pt x="1252" y="6845"/>
                  <a:pt x="1310" y="6845"/>
                </a:cubicBezTo>
                <a:cubicBezTo>
                  <a:pt x="1344" y="6845"/>
                  <a:pt x="1383" y="6837"/>
                  <a:pt x="1424" y="6819"/>
                </a:cubicBezTo>
                <a:cubicBezTo>
                  <a:pt x="1442" y="6813"/>
                  <a:pt x="1466" y="6802"/>
                  <a:pt x="1483" y="6790"/>
                </a:cubicBezTo>
                <a:cubicBezTo>
                  <a:pt x="1572" y="6713"/>
                  <a:pt x="1666" y="6636"/>
                  <a:pt x="1743" y="6548"/>
                </a:cubicBezTo>
                <a:cubicBezTo>
                  <a:pt x="1861" y="6406"/>
                  <a:pt x="2003" y="6311"/>
                  <a:pt x="2180" y="6270"/>
                </a:cubicBezTo>
                <a:cubicBezTo>
                  <a:pt x="2287" y="6246"/>
                  <a:pt x="2393" y="6235"/>
                  <a:pt x="2493" y="6205"/>
                </a:cubicBezTo>
                <a:cubicBezTo>
                  <a:pt x="2741" y="6140"/>
                  <a:pt x="2983" y="6081"/>
                  <a:pt x="3226" y="6004"/>
                </a:cubicBezTo>
                <a:cubicBezTo>
                  <a:pt x="3266" y="5991"/>
                  <a:pt x="3303" y="5985"/>
                  <a:pt x="3337" y="5985"/>
                </a:cubicBezTo>
                <a:cubicBezTo>
                  <a:pt x="3430" y="5985"/>
                  <a:pt x="3504" y="6030"/>
                  <a:pt x="3568" y="6117"/>
                </a:cubicBezTo>
                <a:cubicBezTo>
                  <a:pt x="3615" y="6181"/>
                  <a:pt x="3680" y="6241"/>
                  <a:pt x="3734" y="6300"/>
                </a:cubicBezTo>
                <a:cubicBezTo>
                  <a:pt x="3722" y="6187"/>
                  <a:pt x="3716" y="6075"/>
                  <a:pt x="3704" y="5957"/>
                </a:cubicBezTo>
                <a:cubicBezTo>
                  <a:pt x="3750" y="5945"/>
                  <a:pt x="3796" y="5940"/>
                  <a:pt x="3839" y="5940"/>
                </a:cubicBezTo>
                <a:cubicBezTo>
                  <a:pt x="3928" y="5940"/>
                  <a:pt x="4011" y="5964"/>
                  <a:pt x="4082" y="6016"/>
                </a:cubicBezTo>
                <a:cubicBezTo>
                  <a:pt x="4513" y="6323"/>
                  <a:pt x="5003" y="6518"/>
                  <a:pt x="5482" y="6725"/>
                </a:cubicBezTo>
                <a:cubicBezTo>
                  <a:pt x="5730" y="6825"/>
                  <a:pt x="5860" y="7002"/>
                  <a:pt x="5972" y="7239"/>
                </a:cubicBezTo>
                <a:cubicBezTo>
                  <a:pt x="6126" y="7564"/>
                  <a:pt x="6326" y="7865"/>
                  <a:pt x="6504" y="8172"/>
                </a:cubicBezTo>
                <a:cubicBezTo>
                  <a:pt x="6527" y="8213"/>
                  <a:pt x="6557" y="8255"/>
                  <a:pt x="6580" y="8290"/>
                </a:cubicBezTo>
                <a:cubicBezTo>
                  <a:pt x="6563" y="8302"/>
                  <a:pt x="6551" y="8314"/>
                  <a:pt x="6545" y="8314"/>
                </a:cubicBezTo>
                <a:cubicBezTo>
                  <a:pt x="6374" y="8213"/>
                  <a:pt x="6202" y="8107"/>
                  <a:pt x="6025" y="8007"/>
                </a:cubicBezTo>
                <a:cubicBezTo>
                  <a:pt x="5978" y="7977"/>
                  <a:pt x="5954" y="7936"/>
                  <a:pt x="5960" y="7877"/>
                </a:cubicBezTo>
                <a:cubicBezTo>
                  <a:pt x="5960" y="7794"/>
                  <a:pt x="5966" y="7711"/>
                  <a:pt x="5954" y="7629"/>
                </a:cubicBezTo>
                <a:cubicBezTo>
                  <a:pt x="5949" y="7560"/>
                  <a:pt x="5916" y="7492"/>
                  <a:pt x="5835" y="7492"/>
                </a:cubicBezTo>
                <a:cubicBezTo>
                  <a:pt x="5831" y="7492"/>
                  <a:pt x="5828" y="7492"/>
                  <a:pt x="5824" y="7493"/>
                </a:cubicBezTo>
                <a:cubicBezTo>
                  <a:pt x="5742" y="7493"/>
                  <a:pt x="5700" y="7558"/>
                  <a:pt x="5689" y="7634"/>
                </a:cubicBezTo>
                <a:cubicBezTo>
                  <a:pt x="5683" y="7705"/>
                  <a:pt x="5689" y="7782"/>
                  <a:pt x="5689" y="7871"/>
                </a:cubicBezTo>
                <a:lnTo>
                  <a:pt x="5376" y="7871"/>
                </a:lnTo>
                <a:cubicBezTo>
                  <a:pt x="5399" y="7800"/>
                  <a:pt x="5423" y="7753"/>
                  <a:pt x="5440" y="7699"/>
                </a:cubicBezTo>
                <a:cubicBezTo>
                  <a:pt x="5464" y="7605"/>
                  <a:pt x="5494" y="7516"/>
                  <a:pt x="5500" y="7422"/>
                </a:cubicBezTo>
                <a:cubicBezTo>
                  <a:pt x="5505" y="7315"/>
                  <a:pt x="5417" y="7233"/>
                  <a:pt x="5334" y="7227"/>
                </a:cubicBezTo>
                <a:cubicBezTo>
                  <a:pt x="5330" y="7227"/>
                  <a:pt x="5327" y="7226"/>
                  <a:pt x="5323" y="7226"/>
                </a:cubicBezTo>
                <a:cubicBezTo>
                  <a:pt x="5252" y="7226"/>
                  <a:pt x="5197" y="7280"/>
                  <a:pt x="5181" y="7392"/>
                </a:cubicBezTo>
                <a:cubicBezTo>
                  <a:pt x="5169" y="7469"/>
                  <a:pt x="5181" y="7552"/>
                  <a:pt x="5181" y="7634"/>
                </a:cubicBezTo>
                <a:cubicBezTo>
                  <a:pt x="5181" y="7717"/>
                  <a:pt x="5210" y="7806"/>
                  <a:pt x="5110" y="7853"/>
                </a:cubicBezTo>
                <a:cubicBezTo>
                  <a:pt x="5086" y="7877"/>
                  <a:pt x="5062" y="7918"/>
                  <a:pt x="5033" y="7924"/>
                </a:cubicBezTo>
                <a:cubicBezTo>
                  <a:pt x="4820" y="7971"/>
                  <a:pt x="4602" y="8012"/>
                  <a:pt x="4383" y="8054"/>
                </a:cubicBezTo>
                <a:cubicBezTo>
                  <a:pt x="4381" y="8054"/>
                  <a:pt x="4378" y="8055"/>
                  <a:pt x="4376" y="8055"/>
                </a:cubicBezTo>
                <a:cubicBezTo>
                  <a:pt x="4354" y="8055"/>
                  <a:pt x="4331" y="8034"/>
                  <a:pt x="4289" y="8018"/>
                </a:cubicBezTo>
                <a:cubicBezTo>
                  <a:pt x="4330" y="7983"/>
                  <a:pt x="4360" y="7953"/>
                  <a:pt x="4389" y="7936"/>
                </a:cubicBezTo>
                <a:cubicBezTo>
                  <a:pt x="4466" y="7877"/>
                  <a:pt x="4555" y="7835"/>
                  <a:pt x="4614" y="7764"/>
                </a:cubicBezTo>
                <a:cubicBezTo>
                  <a:pt x="4666" y="7705"/>
                  <a:pt x="4718" y="7677"/>
                  <a:pt x="4775" y="7677"/>
                </a:cubicBezTo>
                <a:cubicBezTo>
                  <a:pt x="4815" y="7677"/>
                  <a:pt x="4857" y="7690"/>
                  <a:pt x="4903" y="7717"/>
                </a:cubicBezTo>
                <a:cubicBezTo>
                  <a:pt x="4850" y="7646"/>
                  <a:pt x="4832" y="7587"/>
                  <a:pt x="4903" y="7510"/>
                </a:cubicBezTo>
                <a:cubicBezTo>
                  <a:pt x="4944" y="7457"/>
                  <a:pt x="4980" y="7398"/>
                  <a:pt x="5015" y="7333"/>
                </a:cubicBezTo>
                <a:cubicBezTo>
                  <a:pt x="5039" y="7292"/>
                  <a:pt x="5057" y="7251"/>
                  <a:pt x="5068" y="7203"/>
                </a:cubicBezTo>
                <a:cubicBezTo>
                  <a:pt x="5080" y="7138"/>
                  <a:pt x="5074" y="7067"/>
                  <a:pt x="5003" y="7038"/>
                </a:cubicBezTo>
                <a:cubicBezTo>
                  <a:pt x="4989" y="7032"/>
                  <a:pt x="4976" y="7029"/>
                  <a:pt x="4964" y="7029"/>
                </a:cubicBezTo>
                <a:cubicBezTo>
                  <a:pt x="4915" y="7029"/>
                  <a:pt x="4881" y="7071"/>
                  <a:pt x="4862" y="7109"/>
                </a:cubicBezTo>
                <a:cubicBezTo>
                  <a:pt x="4820" y="7180"/>
                  <a:pt x="4791" y="7256"/>
                  <a:pt x="4761" y="7333"/>
                </a:cubicBezTo>
                <a:cubicBezTo>
                  <a:pt x="4744" y="7386"/>
                  <a:pt x="4732" y="7440"/>
                  <a:pt x="4714" y="7505"/>
                </a:cubicBezTo>
                <a:cubicBezTo>
                  <a:pt x="4620" y="7445"/>
                  <a:pt x="4549" y="7404"/>
                  <a:pt x="4472" y="7357"/>
                </a:cubicBezTo>
                <a:lnTo>
                  <a:pt x="4472" y="7357"/>
                </a:lnTo>
                <a:cubicBezTo>
                  <a:pt x="4519" y="7416"/>
                  <a:pt x="4566" y="7475"/>
                  <a:pt x="4625" y="7546"/>
                </a:cubicBezTo>
                <a:cubicBezTo>
                  <a:pt x="4484" y="7599"/>
                  <a:pt x="4354" y="7646"/>
                  <a:pt x="4212" y="7699"/>
                </a:cubicBezTo>
                <a:cubicBezTo>
                  <a:pt x="4236" y="7540"/>
                  <a:pt x="4354" y="7440"/>
                  <a:pt x="4442" y="7327"/>
                </a:cubicBezTo>
                <a:cubicBezTo>
                  <a:pt x="4478" y="7268"/>
                  <a:pt x="4513" y="7203"/>
                  <a:pt x="4549" y="7144"/>
                </a:cubicBezTo>
                <a:cubicBezTo>
                  <a:pt x="4584" y="7073"/>
                  <a:pt x="4637" y="7008"/>
                  <a:pt x="4661" y="6932"/>
                </a:cubicBezTo>
                <a:cubicBezTo>
                  <a:pt x="4673" y="6890"/>
                  <a:pt x="4649" y="6825"/>
                  <a:pt x="4620" y="6796"/>
                </a:cubicBezTo>
                <a:cubicBezTo>
                  <a:pt x="4606" y="6784"/>
                  <a:pt x="4591" y="6779"/>
                  <a:pt x="4577" y="6779"/>
                </a:cubicBezTo>
                <a:cubicBezTo>
                  <a:pt x="4543" y="6779"/>
                  <a:pt x="4510" y="6808"/>
                  <a:pt x="4490" y="6837"/>
                </a:cubicBezTo>
                <a:cubicBezTo>
                  <a:pt x="4460" y="6884"/>
                  <a:pt x="4436" y="6943"/>
                  <a:pt x="4419" y="6997"/>
                </a:cubicBezTo>
                <a:cubicBezTo>
                  <a:pt x="4401" y="7044"/>
                  <a:pt x="4389" y="7091"/>
                  <a:pt x="4371" y="7168"/>
                </a:cubicBezTo>
                <a:cubicBezTo>
                  <a:pt x="4301" y="7115"/>
                  <a:pt x="4247" y="7073"/>
                  <a:pt x="4194" y="7038"/>
                </a:cubicBezTo>
                <a:lnTo>
                  <a:pt x="4194" y="7038"/>
                </a:lnTo>
                <a:cubicBezTo>
                  <a:pt x="4212" y="7091"/>
                  <a:pt x="4236" y="7138"/>
                  <a:pt x="4259" y="7203"/>
                </a:cubicBezTo>
                <a:cubicBezTo>
                  <a:pt x="4182" y="7209"/>
                  <a:pt x="4123" y="7209"/>
                  <a:pt x="4070" y="7221"/>
                </a:cubicBezTo>
                <a:cubicBezTo>
                  <a:pt x="4005" y="7233"/>
                  <a:pt x="3940" y="7251"/>
                  <a:pt x="3881" y="7280"/>
                </a:cubicBezTo>
                <a:cubicBezTo>
                  <a:pt x="3828" y="7310"/>
                  <a:pt x="3787" y="7369"/>
                  <a:pt x="3840" y="7422"/>
                </a:cubicBezTo>
                <a:cubicBezTo>
                  <a:pt x="3911" y="7505"/>
                  <a:pt x="3887" y="7581"/>
                  <a:pt x="3881" y="7670"/>
                </a:cubicBezTo>
                <a:cubicBezTo>
                  <a:pt x="3881" y="7747"/>
                  <a:pt x="3905" y="7823"/>
                  <a:pt x="3917" y="7900"/>
                </a:cubicBezTo>
                <a:cubicBezTo>
                  <a:pt x="3923" y="7936"/>
                  <a:pt x="3928" y="7971"/>
                  <a:pt x="3946" y="8042"/>
                </a:cubicBezTo>
                <a:cubicBezTo>
                  <a:pt x="3822" y="8007"/>
                  <a:pt x="3728" y="7983"/>
                  <a:pt x="3639" y="7947"/>
                </a:cubicBezTo>
                <a:cubicBezTo>
                  <a:pt x="3314" y="7818"/>
                  <a:pt x="3096" y="7569"/>
                  <a:pt x="2930" y="7280"/>
                </a:cubicBezTo>
                <a:cubicBezTo>
                  <a:pt x="2848" y="7126"/>
                  <a:pt x="2771" y="6973"/>
                  <a:pt x="2688" y="6825"/>
                </a:cubicBezTo>
                <a:cubicBezTo>
                  <a:pt x="2655" y="6768"/>
                  <a:pt x="2606" y="6730"/>
                  <a:pt x="2542" y="6730"/>
                </a:cubicBezTo>
                <a:cubicBezTo>
                  <a:pt x="2526" y="6730"/>
                  <a:pt x="2510" y="6732"/>
                  <a:pt x="2493" y="6737"/>
                </a:cubicBezTo>
                <a:cubicBezTo>
                  <a:pt x="2416" y="6760"/>
                  <a:pt x="2381" y="6825"/>
                  <a:pt x="2387" y="6896"/>
                </a:cubicBezTo>
                <a:cubicBezTo>
                  <a:pt x="2399" y="7008"/>
                  <a:pt x="2411" y="7126"/>
                  <a:pt x="2446" y="7227"/>
                </a:cubicBezTo>
                <a:cubicBezTo>
                  <a:pt x="2582" y="7569"/>
                  <a:pt x="2836" y="7812"/>
                  <a:pt x="3155" y="7989"/>
                </a:cubicBezTo>
                <a:cubicBezTo>
                  <a:pt x="3314" y="8083"/>
                  <a:pt x="3491" y="8148"/>
                  <a:pt x="3674" y="8237"/>
                </a:cubicBezTo>
                <a:cubicBezTo>
                  <a:pt x="3628" y="8240"/>
                  <a:pt x="3582" y="8242"/>
                  <a:pt x="3537" y="8242"/>
                </a:cubicBezTo>
                <a:cubicBezTo>
                  <a:pt x="3270" y="8242"/>
                  <a:pt x="3036" y="8178"/>
                  <a:pt x="2824" y="8007"/>
                </a:cubicBezTo>
                <a:cubicBezTo>
                  <a:pt x="2771" y="7965"/>
                  <a:pt x="2718" y="7918"/>
                  <a:pt x="2653" y="7888"/>
                </a:cubicBezTo>
                <a:cubicBezTo>
                  <a:pt x="2631" y="7879"/>
                  <a:pt x="2598" y="7873"/>
                  <a:pt x="2569" y="7873"/>
                </a:cubicBezTo>
                <a:cubicBezTo>
                  <a:pt x="2543" y="7873"/>
                  <a:pt x="2519" y="7877"/>
                  <a:pt x="2505" y="7888"/>
                </a:cubicBezTo>
                <a:cubicBezTo>
                  <a:pt x="2476" y="7924"/>
                  <a:pt x="2458" y="7995"/>
                  <a:pt x="2470" y="8048"/>
                </a:cubicBezTo>
                <a:cubicBezTo>
                  <a:pt x="2481" y="8142"/>
                  <a:pt x="2564" y="8196"/>
                  <a:pt x="2641" y="8231"/>
                </a:cubicBezTo>
                <a:cubicBezTo>
                  <a:pt x="2901" y="8363"/>
                  <a:pt x="3165" y="8428"/>
                  <a:pt x="3436" y="8428"/>
                </a:cubicBezTo>
                <a:cubicBezTo>
                  <a:pt x="3615" y="8428"/>
                  <a:pt x="3796" y="8400"/>
                  <a:pt x="3982" y="8343"/>
                </a:cubicBezTo>
                <a:cubicBezTo>
                  <a:pt x="4159" y="8290"/>
                  <a:pt x="4354" y="8302"/>
                  <a:pt x="4537" y="8290"/>
                </a:cubicBezTo>
                <a:cubicBezTo>
                  <a:pt x="4566" y="8290"/>
                  <a:pt x="4602" y="8314"/>
                  <a:pt x="4631" y="8337"/>
                </a:cubicBezTo>
                <a:cubicBezTo>
                  <a:pt x="4671" y="8368"/>
                  <a:pt x="4710" y="8382"/>
                  <a:pt x="4749" y="8382"/>
                </a:cubicBezTo>
                <a:cubicBezTo>
                  <a:pt x="4793" y="8382"/>
                  <a:pt x="4836" y="8365"/>
                  <a:pt x="4879" y="8337"/>
                </a:cubicBezTo>
                <a:cubicBezTo>
                  <a:pt x="4933" y="8308"/>
                  <a:pt x="4986" y="8266"/>
                  <a:pt x="5039" y="8231"/>
                </a:cubicBezTo>
                <a:cubicBezTo>
                  <a:pt x="5165" y="8138"/>
                  <a:pt x="5302" y="8107"/>
                  <a:pt x="5444" y="8107"/>
                </a:cubicBezTo>
                <a:cubicBezTo>
                  <a:pt x="5482" y="8107"/>
                  <a:pt x="5520" y="8109"/>
                  <a:pt x="5559" y="8113"/>
                </a:cubicBezTo>
                <a:cubicBezTo>
                  <a:pt x="5594" y="8119"/>
                  <a:pt x="5624" y="8154"/>
                  <a:pt x="5671" y="8184"/>
                </a:cubicBezTo>
                <a:cubicBezTo>
                  <a:pt x="5600" y="8225"/>
                  <a:pt x="5547" y="8255"/>
                  <a:pt x="5500" y="8284"/>
                </a:cubicBezTo>
                <a:cubicBezTo>
                  <a:pt x="5440" y="8320"/>
                  <a:pt x="5376" y="8361"/>
                  <a:pt x="5328" y="8408"/>
                </a:cubicBezTo>
                <a:cubicBezTo>
                  <a:pt x="5228" y="8497"/>
                  <a:pt x="5204" y="8585"/>
                  <a:pt x="5251" y="8650"/>
                </a:cubicBezTo>
                <a:cubicBezTo>
                  <a:pt x="5275" y="8685"/>
                  <a:pt x="5315" y="8704"/>
                  <a:pt x="5362" y="8704"/>
                </a:cubicBezTo>
                <a:cubicBezTo>
                  <a:pt x="5410" y="8704"/>
                  <a:pt x="5466" y="8684"/>
                  <a:pt x="5517" y="8639"/>
                </a:cubicBezTo>
                <a:cubicBezTo>
                  <a:pt x="5612" y="8562"/>
                  <a:pt x="5689" y="8461"/>
                  <a:pt x="5759" y="8361"/>
                </a:cubicBezTo>
                <a:cubicBezTo>
                  <a:pt x="5823" y="8273"/>
                  <a:pt x="5847" y="8237"/>
                  <a:pt x="5904" y="8237"/>
                </a:cubicBezTo>
                <a:cubicBezTo>
                  <a:pt x="5932" y="8237"/>
                  <a:pt x="5967" y="8245"/>
                  <a:pt x="6019" y="8261"/>
                </a:cubicBezTo>
                <a:cubicBezTo>
                  <a:pt x="6137" y="8296"/>
                  <a:pt x="6261" y="8349"/>
                  <a:pt x="6374" y="8414"/>
                </a:cubicBezTo>
                <a:cubicBezTo>
                  <a:pt x="6533" y="8509"/>
                  <a:pt x="6693" y="8615"/>
                  <a:pt x="6852" y="8715"/>
                </a:cubicBezTo>
                <a:cubicBezTo>
                  <a:pt x="6911" y="8751"/>
                  <a:pt x="6982" y="8774"/>
                  <a:pt x="7071" y="8816"/>
                </a:cubicBezTo>
                <a:cubicBezTo>
                  <a:pt x="7071" y="8745"/>
                  <a:pt x="7071" y="8703"/>
                  <a:pt x="7065" y="8662"/>
                </a:cubicBezTo>
                <a:cubicBezTo>
                  <a:pt x="7041" y="8473"/>
                  <a:pt x="7006" y="8278"/>
                  <a:pt x="6982" y="8089"/>
                </a:cubicBezTo>
                <a:cubicBezTo>
                  <a:pt x="6958" y="7853"/>
                  <a:pt x="6923" y="7617"/>
                  <a:pt x="6929" y="7380"/>
                </a:cubicBezTo>
                <a:cubicBezTo>
                  <a:pt x="6929" y="6961"/>
                  <a:pt x="7053" y="6583"/>
                  <a:pt x="7395" y="6300"/>
                </a:cubicBezTo>
                <a:cubicBezTo>
                  <a:pt x="7519" y="6199"/>
                  <a:pt x="7644" y="6099"/>
                  <a:pt x="7768" y="6004"/>
                </a:cubicBezTo>
                <a:cubicBezTo>
                  <a:pt x="7903" y="5904"/>
                  <a:pt x="8051" y="5827"/>
                  <a:pt x="8175" y="5715"/>
                </a:cubicBezTo>
                <a:cubicBezTo>
                  <a:pt x="8270" y="5632"/>
                  <a:pt x="8346" y="5526"/>
                  <a:pt x="8417" y="5420"/>
                </a:cubicBezTo>
                <a:cubicBezTo>
                  <a:pt x="8459" y="5349"/>
                  <a:pt x="8459" y="5266"/>
                  <a:pt x="8388" y="5213"/>
                </a:cubicBezTo>
                <a:cubicBezTo>
                  <a:pt x="8358" y="5190"/>
                  <a:pt x="8329" y="5180"/>
                  <a:pt x="8301" y="5180"/>
                </a:cubicBezTo>
                <a:cubicBezTo>
                  <a:pt x="8257" y="5180"/>
                  <a:pt x="8215" y="5204"/>
                  <a:pt x="8175" y="5236"/>
                </a:cubicBezTo>
                <a:cubicBezTo>
                  <a:pt x="8104" y="5307"/>
                  <a:pt x="8039" y="5384"/>
                  <a:pt x="7974" y="5455"/>
                </a:cubicBezTo>
                <a:cubicBezTo>
                  <a:pt x="7868" y="5579"/>
                  <a:pt x="7768" y="5709"/>
                  <a:pt x="7614" y="5798"/>
                </a:cubicBezTo>
                <a:cubicBezTo>
                  <a:pt x="7608" y="5756"/>
                  <a:pt x="7602" y="5733"/>
                  <a:pt x="7596" y="5715"/>
                </a:cubicBezTo>
                <a:cubicBezTo>
                  <a:pt x="7579" y="5219"/>
                  <a:pt x="7614" y="4734"/>
                  <a:pt x="7732" y="4256"/>
                </a:cubicBezTo>
                <a:cubicBezTo>
                  <a:pt x="7750" y="4179"/>
                  <a:pt x="7768" y="4102"/>
                  <a:pt x="7768" y="4026"/>
                </a:cubicBezTo>
                <a:cubicBezTo>
                  <a:pt x="7773" y="3917"/>
                  <a:pt x="7685" y="3830"/>
                  <a:pt x="7577" y="3830"/>
                </a:cubicBezTo>
                <a:cubicBezTo>
                  <a:pt x="7574" y="3830"/>
                  <a:pt x="7570" y="3831"/>
                  <a:pt x="7567" y="3831"/>
                </a:cubicBezTo>
                <a:cubicBezTo>
                  <a:pt x="7478" y="3831"/>
                  <a:pt x="7390" y="3902"/>
                  <a:pt x="7366" y="4002"/>
                </a:cubicBezTo>
                <a:cubicBezTo>
                  <a:pt x="7348" y="4085"/>
                  <a:pt x="7342" y="4167"/>
                  <a:pt x="7348" y="4250"/>
                </a:cubicBezTo>
                <a:cubicBezTo>
                  <a:pt x="7354" y="4699"/>
                  <a:pt x="7372" y="5142"/>
                  <a:pt x="7378" y="5591"/>
                </a:cubicBezTo>
                <a:cubicBezTo>
                  <a:pt x="7378" y="5715"/>
                  <a:pt x="7360" y="5839"/>
                  <a:pt x="7336" y="5963"/>
                </a:cubicBezTo>
                <a:cubicBezTo>
                  <a:pt x="7319" y="6063"/>
                  <a:pt x="7260" y="6134"/>
                  <a:pt x="7130" y="6205"/>
                </a:cubicBezTo>
                <a:cubicBezTo>
                  <a:pt x="7141" y="6034"/>
                  <a:pt x="7147" y="5904"/>
                  <a:pt x="7153" y="5768"/>
                </a:cubicBezTo>
                <a:cubicBezTo>
                  <a:pt x="7153" y="5679"/>
                  <a:pt x="7165" y="5591"/>
                  <a:pt x="7159" y="5502"/>
                </a:cubicBezTo>
                <a:cubicBezTo>
                  <a:pt x="7159" y="5366"/>
                  <a:pt x="7141" y="5236"/>
                  <a:pt x="7136" y="5101"/>
                </a:cubicBezTo>
                <a:cubicBezTo>
                  <a:pt x="7112" y="4569"/>
                  <a:pt x="7012" y="4055"/>
                  <a:pt x="6763" y="3583"/>
                </a:cubicBezTo>
                <a:cubicBezTo>
                  <a:pt x="6657" y="3370"/>
                  <a:pt x="6763" y="3193"/>
                  <a:pt x="7000" y="3181"/>
                </a:cubicBezTo>
                <a:cubicBezTo>
                  <a:pt x="7029" y="3181"/>
                  <a:pt x="7059" y="3181"/>
                  <a:pt x="7088" y="3175"/>
                </a:cubicBezTo>
                <a:cubicBezTo>
                  <a:pt x="7165" y="3152"/>
                  <a:pt x="7248" y="3134"/>
                  <a:pt x="7319" y="3098"/>
                </a:cubicBezTo>
                <a:cubicBezTo>
                  <a:pt x="7390" y="3063"/>
                  <a:pt x="7449" y="2998"/>
                  <a:pt x="7425" y="2909"/>
                </a:cubicBezTo>
                <a:cubicBezTo>
                  <a:pt x="7406" y="2839"/>
                  <a:pt x="7346" y="2817"/>
                  <a:pt x="7284" y="2817"/>
                </a:cubicBezTo>
                <a:cubicBezTo>
                  <a:pt x="7268" y="2817"/>
                  <a:pt x="7252" y="2818"/>
                  <a:pt x="7236" y="2821"/>
                </a:cubicBezTo>
                <a:cubicBezTo>
                  <a:pt x="7147" y="2839"/>
                  <a:pt x="7071" y="2874"/>
                  <a:pt x="6988" y="2909"/>
                </a:cubicBezTo>
                <a:cubicBezTo>
                  <a:pt x="6941" y="2927"/>
                  <a:pt x="6899" y="2951"/>
                  <a:pt x="6852" y="2974"/>
                </a:cubicBezTo>
                <a:cubicBezTo>
                  <a:pt x="6769" y="2691"/>
                  <a:pt x="6799" y="2655"/>
                  <a:pt x="7041" y="2579"/>
                </a:cubicBezTo>
                <a:cubicBezTo>
                  <a:pt x="7147" y="2549"/>
                  <a:pt x="7248" y="2496"/>
                  <a:pt x="7342" y="2443"/>
                </a:cubicBezTo>
                <a:cubicBezTo>
                  <a:pt x="7401" y="2407"/>
                  <a:pt x="7431" y="2342"/>
                  <a:pt x="7395" y="2272"/>
                </a:cubicBezTo>
                <a:cubicBezTo>
                  <a:pt x="7373" y="2222"/>
                  <a:pt x="7329" y="2193"/>
                  <a:pt x="7281" y="2193"/>
                </a:cubicBezTo>
                <a:cubicBezTo>
                  <a:pt x="7266" y="2193"/>
                  <a:pt x="7251" y="2195"/>
                  <a:pt x="7236" y="2201"/>
                </a:cubicBezTo>
                <a:cubicBezTo>
                  <a:pt x="7141" y="2230"/>
                  <a:pt x="7053" y="2277"/>
                  <a:pt x="6964" y="2325"/>
                </a:cubicBezTo>
                <a:cubicBezTo>
                  <a:pt x="6911" y="2348"/>
                  <a:pt x="6870" y="2384"/>
                  <a:pt x="6811" y="2419"/>
                </a:cubicBezTo>
                <a:cubicBezTo>
                  <a:pt x="6799" y="2372"/>
                  <a:pt x="6787" y="2348"/>
                  <a:pt x="6787" y="2325"/>
                </a:cubicBezTo>
                <a:cubicBezTo>
                  <a:pt x="6746" y="2094"/>
                  <a:pt x="6752" y="2094"/>
                  <a:pt x="6964" y="2012"/>
                </a:cubicBezTo>
                <a:cubicBezTo>
                  <a:pt x="7047" y="1976"/>
                  <a:pt x="7124" y="1935"/>
                  <a:pt x="7201" y="1888"/>
                </a:cubicBezTo>
                <a:cubicBezTo>
                  <a:pt x="7248" y="1852"/>
                  <a:pt x="7295" y="1793"/>
                  <a:pt x="7248" y="1734"/>
                </a:cubicBezTo>
                <a:cubicBezTo>
                  <a:pt x="7220" y="1696"/>
                  <a:pt x="7158" y="1663"/>
                  <a:pt x="7111" y="1663"/>
                </a:cubicBezTo>
                <a:cubicBezTo>
                  <a:pt x="7107" y="1663"/>
                  <a:pt x="7104" y="1663"/>
                  <a:pt x="7100" y="1663"/>
                </a:cubicBezTo>
                <a:cubicBezTo>
                  <a:pt x="7023" y="1675"/>
                  <a:pt x="6947" y="1716"/>
                  <a:pt x="6876" y="1758"/>
                </a:cubicBezTo>
                <a:cubicBezTo>
                  <a:pt x="6823" y="1793"/>
                  <a:pt x="6775" y="1852"/>
                  <a:pt x="6722" y="1899"/>
                </a:cubicBezTo>
                <a:cubicBezTo>
                  <a:pt x="6622" y="1710"/>
                  <a:pt x="6628" y="1681"/>
                  <a:pt x="6758" y="1563"/>
                </a:cubicBezTo>
                <a:cubicBezTo>
                  <a:pt x="6828" y="1498"/>
                  <a:pt x="6888" y="1427"/>
                  <a:pt x="6935" y="1344"/>
                </a:cubicBezTo>
                <a:cubicBezTo>
                  <a:pt x="6952" y="1315"/>
                  <a:pt x="6947" y="1244"/>
                  <a:pt x="6917" y="1220"/>
                </a:cubicBezTo>
                <a:cubicBezTo>
                  <a:pt x="6906" y="1209"/>
                  <a:pt x="6886" y="1205"/>
                  <a:pt x="6864" y="1205"/>
                </a:cubicBezTo>
                <a:cubicBezTo>
                  <a:pt x="6839" y="1205"/>
                  <a:pt x="6812" y="1211"/>
                  <a:pt x="6793" y="1220"/>
                </a:cubicBezTo>
                <a:cubicBezTo>
                  <a:pt x="6746" y="1238"/>
                  <a:pt x="6704" y="1279"/>
                  <a:pt x="6669" y="1315"/>
                </a:cubicBezTo>
                <a:cubicBezTo>
                  <a:pt x="6628" y="1362"/>
                  <a:pt x="6592" y="1415"/>
                  <a:pt x="6545" y="1474"/>
                </a:cubicBezTo>
                <a:cubicBezTo>
                  <a:pt x="6527" y="1445"/>
                  <a:pt x="6510" y="1427"/>
                  <a:pt x="6498" y="1403"/>
                </a:cubicBezTo>
                <a:cubicBezTo>
                  <a:pt x="6421" y="1256"/>
                  <a:pt x="6421" y="1256"/>
                  <a:pt x="6539" y="1120"/>
                </a:cubicBezTo>
                <a:cubicBezTo>
                  <a:pt x="6574" y="1073"/>
                  <a:pt x="6610" y="1019"/>
                  <a:pt x="6628" y="966"/>
                </a:cubicBezTo>
                <a:cubicBezTo>
                  <a:pt x="6651" y="895"/>
                  <a:pt x="6651" y="824"/>
                  <a:pt x="6569" y="783"/>
                </a:cubicBezTo>
                <a:cubicBezTo>
                  <a:pt x="6556" y="776"/>
                  <a:pt x="6544" y="773"/>
                  <a:pt x="6531" y="773"/>
                </a:cubicBezTo>
                <a:cubicBezTo>
                  <a:pt x="6487" y="773"/>
                  <a:pt x="6441" y="811"/>
                  <a:pt x="6409" y="884"/>
                </a:cubicBezTo>
                <a:cubicBezTo>
                  <a:pt x="6380" y="937"/>
                  <a:pt x="6356" y="990"/>
                  <a:pt x="6332" y="1055"/>
                </a:cubicBezTo>
                <a:cubicBezTo>
                  <a:pt x="6208" y="907"/>
                  <a:pt x="6214" y="907"/>
                  <a:pt x="6291" y="765"/>
                </a:cubicBezTo>
                <a:cubicBezTo>
                  <a:pt x="6321" y="724"/>
                  <a:pt x="6350" y="671"/>
                  <a:pt x="6350" y="618"/>
                </a:cubicBezTo>
                <a:cubicBezTo>
                  <a:pt x="6350" y="576"/>
                  <a:pt x="6326" y="506"/>
                  <a:pt x="6291" y="488"/>
                </a:cubicBezTo>
                <a:cubicBezTo>
                  <a:pt x="6281" y="482"/>
                  <a:pt x="6272" y="480"/>
                  <a:pt x="6263" y="480"/>
                </a:cubicBezTo>
                <a:cubicBezTo>
                  <a:pt x="6223" y="480"/>
                  <a:pt x="6192" y="526"/>
                  <a:pt x="6173" y="565"/>
                </a:cubicBezTo>
                <a:cubicBezTo>
                  <a:pt x="6149" y="624"/>
                  <a:pt x="6132" y="683"/>
                  <a:pt x="6102" y="754"/>
                </a:cubicBezTo>
                <a:cubicBezTo>
                  <a:pt x="5990" y="647"/>
                  <a:pt x="5954" y="517"/>
                  <a:pt x="5901" y="405"/>
                </a:cubicBezTo>
                <a:cubicBezTo>
                  <a:pt x="5872" y="346"/>
                  <a:pt x="5842" y="287"/>
                  <a:pt x="5807" y="240"/>
                </a:cubicBezTo>
                <a:cubicBezTo>
                  <a:pt x="5770" y="196"/>
                  <a:pt x="5724" y="172"/>
                  <a:pt x="5683" y="172"/>
                </a:cubicBezTo>
                <a:cubicBezTo>
                  <a:pt x="5658" y="172"/>
                  <a:pt x="5635" y="181"/>
                  <a:pt x="5618" y="198"/>
                </a:cubicBezTo>
                <a:cubicBezTo>
                  <a:pt x="5559" y="252"/>
                  <a:pt x="5570" y="322"/>
                  <a:pt x="5612" y="376"/>
                </a:cubicBezTo>
                <a:cubicBezTo>
                  <a:pt x="5689" y="464"/>
                  <a:pt x="5771" y="547"/>
                  <a:pt x="5854" y="624"/>
                </a:cubicBezTo>
                <a:cubicBezTo>
                  <a:pt x="5913" y="683"/>
                  <a:pt x="5978" y="736"/>
                  <a:pt x="6037" y="789"/>
                </a:cubicBezTo>
                <a:cubicBezTo>
                  <a:pt x="6007" y="795"/>
                  <a:pt x="5979" y="797"/>
                  <a:pt x="5952" y="797"/>
                </a:cubicBezTo>
                <a:cubicBezTo>
                  <a:pt x="5898" y="797"/>
                  <a:pt x="5848" y="789"/>
                  <a:pt x="5801" y="789"/>
                </a:cubicBezTo>
                <a:cubicBezTo>
                  <a:pt x="5790" y="788"/>
                  <a:pt x="5780" y="787"/>
                  <a:pt x="5769" y="787"/>
                </a:cubicBezTo>
                <a:cubicBezTo>
                  <a:pt x="5719" y="787"/>
                  <a:pt x="5670" y="802"/>
                  <a:pt x="5665" y="866"/>
                </a:cubicBezTo>
                <a:cubicBezTo>
                  <a:pt x="5665" y="937"/>
                  <a:pt x="5724" y="972"/>
                  <a:pt x="5789" y="972"/>
                </a:cubicBezTo>
                <a:cubicBezTo>
                  <a:pt x="5801" y="973"/>
                  <a:pt x="5813" y="974"/>
                  <a:pt x="5825" y="974"/>
                </a:cubicBezTo>
                <a:cubicBezTo>
                  <a:pt x="5880" y="974"/>
                  <a:pt x="5938" y="964"/>
                  <a:pt x="5996" y="954"/>
                </a:cubicBezTo>
                <a:cubicBezTo>
                  <a:pt x="6042" y="944"/>
                  <a:pt x="6076" y="937"/>
                  <a:pt x="6101" y="937"/>
                </a:cubicBezTo>
                <a:cubicBezTo>
                  <a:pt x="6162" y="937"/>
                  <a:pt x="6175" y="977"/>
                  <a:pt x="6208" y="1102"/>
                </a:cubicBezTo>
                <a:cubicBezTo>
                  <a:pt x="6173" y="1108"/>
                  <a:pt x="6132" y="1114"/>
                  <a:pt x="6090" y="1114"/>
                </a:cubicBezTo>
                <a:cubicBezTo>
                  <a:pt x="6049" y="1120"/>
                  <a:pt x="6007" y="1114"/>
                  <a:pt x="5972" y="1126"/>
                </a:cubicBezTo>
                <a:cubicBezTo>
                  <a:pt x="5937" y="1137"/>
                  <a:pt x="5883" y="1173"/>
                  <a:pt x="5883" y="1197"/>
                </a:cubicBezTo>
                <a:cubicBezTo>
                  <a:pt x="5883" y="1232"/>
                  <a:pt x="5919" y="1285"/>
                  <a:pt x="5948" y="1303"/>
                </a:cubicBezTo>
                <a:cubicBezTo>
                  <a:pt x="5996" y="1321"/>
                  <a:pt x="6049" y="1321"/>
                  <a:pt x="6102" y="1321"/>
                </a:cubicBezTo>
                <a:cubicBezTo>
                  <a:pt x="6143" y="1321"/>
                  <a:pt x="6185" y="1315"/>
                  <a:pt x="6226" y="1297"/>
                </a:cubicBezTo>
                <a:cubicBezTo>
                  <a:pt x="6248" y="1290"/>
                  <a:pt x="6268" y="1287"/>
                  <a:pt x="6287" y="1287"/>
                </a:cubicBezTo>
                <a:cubicBezTo>
                  <a:pt x="6349" y="1287"/>
                  <a:pt x="6394" y="1323"/>
                  <a:pt x="6421" y="1391"/>
                </a:cubicBezTo>
                <a:cubicBezTo>
                  <a:pt x="6439" y="1439"/>
                  <a:pt x="6456" y="1486"/>
                  <a:pt x="6480" y="1551"/>
                </a:cubicBezTo>
                <a:cubicBezTo>
                  <a:pt x="6397" y="1539"/>
                  <a:pt x="6344" y="1521"/>
                  <a:pt x="6285" y="1516"/>
                </a:cubicBezTo>
                <a:cubicBezTo>
                  <a:pt x="6255" y="1511"/>
                  <a:pt x="6228" y="1508"/>
                  <a:pt x="6203" y="1508"/>
                </a:cubicBezTo>
                <a:cubicBezTo>
                  <a:pt x="6110" y="1508"/>
                  <a:pt x="6052" y="1542"/>
                  <a:pt x="6043" y="1598"/>
                </a:cubicBezTo>
                <a:cubicBezTo>
                  <a:pt x="6037" y="1676"/>
                  <a:pt x="6111" y="1723"/>
                  <a:pt x="6238" y="1723"/>
                </a:cubicBezTo>
                <a:cubicBezTo>
                  <a:pt x="6246" y="1723"/>
                  <a:pt x="6254" y="1723"/>
                  <a:pt x="6261" y="1722"/>
                </a:cubicBezTo>
                <a:cubicBezTo>
                  <a:pt x="6315" y="1722"/>
                  <a:pt x="6368" y="1722"/>
                  <a:pt x="6421" y="1710"/>
                </a:cubicBezTo>
                <a:cubicBezTo>
                  <a:pt x="6439" y="1706"/>
                  <a:pt x="6455" y="1704"/>
                  <a:pt x="6470" y="1704"/>
                </a:cubicBezTo>
                <a:cubicBezTo>
                  <a:pt x="6534" y="1704"/>
                  <a:pt x="6572" y="1745"/>
                  <a:pt x="6586" y="1817"/>
                </a:cubicBezTo>
                <a:cubicBezTo>
                  <a:pt x="6598" y="1858"/>
                  <a:pt x="6604" y="1899"/>
                  <a:pt x="6610" y="1958"/>
                </a:cubicBezTo>
                <a:cubicBezTo>
                  <a:pt x="6557" y="1953"/>
                  <a:pt x="6521" y="1947"/>
                  <a:pt x="6486" y="1941"/>
                </a:cubicBezTo>
                <a:cubicBezTo>
                  <a:pt x="6449" y="1935"/>
                  <a:pt x="6417" y="1916"/>
                  <a:pt x="6381" y="1916"/>
                </a:cubicBezTo>
                <a:cubicBezTo>
                  <a:pt x="6377" y="1916"/>
                  <a:pt x="6372" y="1916"/>
                  <a:pt x="6368" y="1917"/>
                </a:cubicBezTo>
                <a:cubicBezTo>
                  <a:pt x="6291" y="1917"/>
                  <a:pt x="6214" y="1917"/>
                  <a:pt x="6143" y="1941"/>
                </a:cubicBezTo>
                <a:cubicBezTo>
                  <a:pt x="6067" y="1976"/>
                  <a:pt x="6061" y="2071"/>
                  <a:pt x="6137" y="2112"/>
                </a:cubicBezTo>
                <a:cubicBezTo>
                  <a:pt x="6185" y="2136"/>
                  <a:pt x="6250" y="2147"/>
                  <a:pt x="6303" y="2153"/>
                </a:cubicBezTo>
                <a:cubicBezTo>
                  <a:pt x="6342" y="2155"/>
                  <a:pt x="6382" y="2156"/>
                  <a:pt x="6421" y="2156"/>
                </a:cubicBezTo>
                <a:cubicBezTo>
                  <a:pt x="6499" y="2156"/>
                  <a:pt x="6576" y="2153"/>
                  <a:pt x="6651" y="2153"/>
                </a:cubicBezTo>
                <a:cubicBezTo>
                  <a:pt x="6722" y="2313"/>
                  <a:pt x="6722" y="2319"/>
                  <a:pt x="6657" y="2443"/>
                </a:cubicBezTo>
                <a:cubicBezTo>
                  <a:pt x="6634" y="2431"/>
                  <a:pt x="6604" y="2419"/>
                  <a:pt x="6580" y="2401"/>
                </a:cubicBezTo>
                <a:cubicBezTo>
                  <a:pt x="6486" y="2360"/>
                  <a:pt x="6391" y="2307"/>
                  <a:pt x="6291" y="2272"/>
                </a:cubicBezTo>
                <a:cubicBezTo>
                  <a:pt x="6273" y="2264"/>
                  <a:pt x="6254" y="2260"/>
                  <a:pt x="6236" y="2260"/>
                </a:cubicBezTo>
                <a:cubicBezTo>
                  <a:pt x="6185" y="2260"/>
                  <a:pt x="6138" y="2290"/>
                  <a:pt x="6108" y="2342"/>
                </a:cubicBezTo>
                <a:cubicBezTo>
                  <a:pt x="6072" y="2407"/>
                  <a:pt x="6096" y="2466"/>
                  <a:pt x="6143" y="2520"/>
                </a:cubicBezTo>
                <a:cubicBezTo>
                  <a:pt x="6208" y="2602"/>
                  <a:pt x="6303" y="2632"/>
                  <a:pt x="6409" y="2644"/>
                </a:cubicBezTo>
                <a:cubicBezTo>
                  <a:pt x="6480" y="2650"/>
                  <a:pt x="6551" y="2644"/>
                  <a:pt x="6616" y="2655"/>
                </a:cubicBezTo>
                <a:cubicBezTo>
                  <a:pt x="6657" y="2661"/>
                  <a:pt x="6722" y="2691"/>
                  <a:pt x="6728" y="2720"/>
                </a:cubicBezTo>
                <a:cubicBezTo>
                  <a:pt x="6746" y="2815"/>
                  <a:pt x="6763" y="2915"/>
                  <a:pt x="6669" y="3016"/>
                </a:cubicBezTo>
                <a:cubicBezTo>
                  <a:pt x="6610" y="2968"/>
                  <a:pt x="6557" y="2927"/>
                  <a:pt x="6504" y="2886"/>
                </a:cubicBezTo>
                <a:cubicBezTo>
                  <a:pt x="6424" y="2819"/>
                  <a:pt x="6365" y="2786"/>
                  <a:pt x="6301" y="2786"/>
                </a:cubicBezTo>
                <a:cubicBezTo>
                  <a:pt x="6246" y="2786"/>
                  <a:pt x="6187" y="2810"/>
                  <a:pt x="6108" y="2856"/>
                </a:cubicBezTo>
                <a:cubicBezTo>
                  <a:pt x="6120" y="3039"/>
                  <a:pt x="6267" y="3092"/>
                  <a:pt x="6409" y="3134"/>
                </a:cubicBezTo>
                <a:cubicBezTo>
                  <a:pt x="6492" y="3163"/>
                  <a:pt x="6580" y="3175"/>
                  <a:pt x="6669" y="3193"/>
                </a:cubicBezTo>
                <a:cubicBezTo>
                  <a:pt x="6687" y="3293"/>
                  <a:pt x="6681" y="3358"/>
                  <a:pt x="6574" y="3388"/>
                </a:cubicBezTo>
                <a:cubicBezTo>
                  <a:pt x="6397" y="3441"/>
                  <a:pt x="6362" y="3494"/>
                  <a:pt x="6403" y="3671"/>
                </a:cubicBezTo>
                <a:cubicBezTo>
                  <a:pt x="6462" y="3919"/>
                  <a:pt x="6539" y="4156"/>
                  <a:pt x="6604" y="4404"/>
                </a:cubicBezTo>
                <a:cubicBezTo>
                  <a:pt x="6681" y="4723"/>
                  <a:pt x="6758" y="5047"/>
                  <a:pt x="6828" y="5366"/>
                </a:cubicBezTo>
                <a:cubicBezTo>
                  <a:pt x="6840" y="5408"/>
                  <a:pt x="6834" y="5455"/>
                  <a:pt x="6840" y="5538"/>
                </a:cubicBezTo>
                <a:cubicBezTo>
                  <a:pt x="6734" y="5414"/>
                  <a:pt x="6657" y="5319"/>
                  <a:pt x="6580" y="5225"/>
                </a:cubicBezTo>
                <a:cubicBezTo>
                  <a:pt x="6391" y="5000"/>
                  <a:pt x="6173" y="4794"/>
                  <a:pt x="6067" y="4510"/>
                </a:cubicBezTo>
                <a:cubicBezTo>
                  <a:pt x="6013" y="4356"/>
                  <a:pt x="5948" y="4197"/>
                  <a:pt x="5943" y="4037"/>
                </a:cubicBezTo>
                <a:cubicBezTo>
                  <a:pt x="5925" y="3784"/>
                  <a:pt x="5948" y="3530"/>
                  <a:pt x="5954" y="3276"/>
                </a:cubicBezTo>
                <a:cubicBezTo>
                  <a:pt x="5954" y="3175"/>
                  <a:pt x="5948" y="3069"/>
                  <a:pt x="5943" y="2939"/>
                </a:cubicBezTo>
                <a:cubicBezTo>
                  <a:pt x="5984" y="2921"/>
                  <a:pt x="6043" y="2892"/>
                  <a:pt x="6108" y="2856"/>
                </a:cubicBezTo>
                <a:cubicBezTo>
                  <a:pt x="6098" y="2683"/>
                  <a:pt x="6048" y="2615"/>
                  <a:pt x="5905" y="2615"/>
                </a:cubicBezTo>
                <a:cubicBezTo>
                  <a:pt x="5882" y="2615"/>
                  <a:pt x="5858" y="2617"/>
                  <a:pt x="5830" y="2620"/>
                </a:cubicBezTo>
                <a:cubicBezTo>
                  <a:pt x="5813" y="2620"/>
                  <a:pt x="5795" y="2626"/>
                  <a:pt x="5777" y="2632"/>
                </a:cubicBezTo>
                <a:cubicBezTo>
                  <a:pt x="5647" y="2661"/>
                  <a:pt x="5511" y="2691"/>
                  <a:pt x="5352" y="2720"/>
                </a:cubicBezTo>
                <a:cubicBezTo>
                  <a:pt x="5381" y="2655"/>
                  <a:pt x="5411" y="2602"/>
                  <a:pt x="5429" y="2549"/>
                </a:cubicBezTo>
                <a:cubicBezTo>
                  <a:pt x="5500" y="2336"/>
                  <a:pt x="5582" y="2130"/>
                  <a:pt x="5629" y="1911"/>
                </a:cubicBezTo>
                <a:cubicBezTo>
                  <a:pt x="5677" y="1687"/>
                  <a:pt x="5677" y="1451"/>
                  <a:pt x="5559" y="1238"/>
                </a:cubicBezTo>
                <a:cubicBezTo>
                  <a:pt x="5535" y="1191"/>
                  <a:pt x="5482" y="1143"/>
                  <a:pt x="5435" y="1137"/>
                </a:cubicBezTo>
                <a:cubicBezTo>
                  <a:pt x="5428" y="1137"/>
                  <a:pt x="5423" y="1136"/>
                  <a:pt x="5417" y="1136"/>
                </a:cubicBezTo>
                <a:cubicBezTo>
                  <a:pt x="5348" y="1136"/>
                  <a:pt x="5321" y="1201"/>
                  <a:pt x="5311" y="1262"/>
                </a:cubicBezTo>
                <a:cubicBezTo>
                  <a:pt x="5287" y="1391"/>
                  <a:pt x="5269" y="1521"/>
                  <a:pt x="5257" y="1651"/>
                </a:cubicBezTo>
                <a:cubicBezTo>
                  <a:pt x="5234" y="1964"/>
                  <a:pt x="5181" y="2266"/>
                  <a:pt x="5080" y="2567"/>
                </a:cubicBezTo>
                <a:cubicBezTo>
                  <a:pt x="4927" y="3004"/>
                  <a:pt x="4732" y="3429"/>
                  <a:pt x="4631" y="3925"/>
                </a:cubicBezTo>
                <a:cubicBezTo>
                  <a:pt x="4578" y="3719"/>
                  <a:pt x="4525" y="3553"/>
                  <a:pt x="4566" y="3376"/>
                </a:cubicBezTo>
                <a:cubicBezTo>
                  <a:pt x="4608" y="3163"/>
                  <a:pt x="4661" y="2951"/>
                  <a:pt x="4726" y="2744"/>
                </a:cubicBezTo>
                <a:cubicBezTo>
                  <a:pt x="4809" y="2496"/>
                  <a:pt x="4873" y="2242"/>
                  <a:pt x="4897" y="1982"/>
                </a:cubicBezTo>
                <a:cubicBezTo>
                  <a:pt x="4921" y="1687"/>
                  <a:pt x="4891" y="1386"/>
                  <a:pt x="4749" y="1126"/>
                </a:cubicBezTo>
                <a:cubicBezTo>
                  <a:pt x="4667" y="984"/>
                  <a:pt x="4543" y="866"/>
                  <a:pt x="4431" y="748"/>
                </a:cubicBezTo>
                <a:cubicBezTo>
                  <a:pt x="4402" y="717"/>
                  <a:pt x="4369" y="702"/>
                  <a:pt x="4334" y="702"/>
                </a:cubicBezTo>
                <a:cubicBezTo>
                  <a:pt x="4303" y="702"/>
                  <a:pt x="4269" y="714"/>
                  <a:pt x="4236" y="736"/>
                </a:cubicBezTo>
                <a:cubicBezTo>
                  <a:pt x="4165" y="789"/>
                  <a:pt x="4165" y="854"/>
                  <a:pt x="4200" y="925"/>
                </a:cubicBezTo>
                <a:cubicBezTo>
                  <a:pt x="4224" y="966"/>
                  <a:pt x="4247" y="1008"/>
                  <a:pt x="4271" y="1049"/>
                </a:cubicBezTo>
                <a:cubicBezTo>
                  <a:pt x="4395" y="1273"/>
                  <a:pt x="4525" y="1498"/>
                  <a:pt x="4631" y="1734"/>
                </a:cubicBezTo>
                <a:cubicBezTo>
                  <a:pt x="4726" y="1941"/>
                  <a:pt x="4732" y="2165"/>
                  <a:pt x="4661" y="2384"/>
                </a:cubicBezTo>
                <a:cubicBezTo>
                  <a:pt x="4637" y="2378"/>
                  <a:pt x="4620" y="2378"/>
                  <a:pt x="4620" y="2372"/>
                </a:cubicBezTo>
                <a:cubicBezTo>
                  <a:pt x="4596" y="2342"/>
                  <a:pt x="4578" y="2313"/>
                  <a:pt x="4560" y="2283"/>
                </a:cubicBezTo>
                <a:cubicBezTo>
                  <a:pt x="4425" y="1982"/>
                  <a:pt x="4230" y="1722"/>
                  <a:pt x="4011" y="1486"/>
                </a:cubicBezTo>
                <a:cubicBezTo>
                  <a:pt x="3710" y="1155"/>
                  <a:pt x="3444" y="807"/>
                  <a:pt x="3220" y="423"/>
                </a:cubicBezTo>
                <a:cubicBezTo>
                  <a:pt x="3149" y="305"/>
                  <a:pt x="3066" y="192"/>
                  <a:pt x="2989" y="86"/>
                </a:cubicBezTo>
                <a:cubicBezTo>
                  <a:pt x="2961" y="44"/>
                  <a:pt x="2921" y="1"/>
                  <a:pt x="28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30;p2"/>
          <p:cNvGrpSpPr/>
          <p:nvPr/>
        </p:nvGrpSpPr>
        <p:grpSpPr>
          <a:xfrm rot="-1240957" flipH="1">
            <a:off x="7486600" y="3773780"/>
            <a:ext cx="2481686" cy="1486168"/>
            <a:chOff x="1131900" y="4003140"/>
            <a:chExt cx="1951702" cy="1168785"/>
          </a:xfrm>
        </p:grpSpPr>
        <p:sp>
          <p:nvSpPr>
            <p:cNvPr id="31" name="Google Shape;31;p2"/>
            <p:cNvSpPr/>
            <p:nvPr/>
          </p:nvSpPr>
          <p:spPr>
            <a:xfrm>
              <a:off x="1131900" y="4425468"/>
              <a:ext cx="987562" cy="720114"/>
            </a:xfrm>
            <a:custGeom>
              <a:avLst/>
              <a:gdLst/>
              <a:ahLst/>
              <a:cxnLst/>
              <a:rect l="l" t="t" r="r" b="b"/>
              <a:pathLst>
                <a:path w="3711" h="2706" extrusionOk="0">
                  <a:moveTo>
                    <a:pt x="217" y="1"/>
                  </a:moveTo>
                  <a:cubicBezTo>
                    <a:pt x="88" y="1"/>
                    <a:pt x="0" y="205"/>
                    <a:pt x="143" y="299"/>
                  </a:cubicBezTo>
                  <a:cubicBezTo>
                    <a:pt x="722" y="671"/>
                    <a:pt x="1425" y="819"/>
                    <a:pt x="2057" y="1073"/>
                  </a:cubicBezTo>
                  <a:cubicBezTo>
                    <a:pt x="2388" y="1203"/>
                    <a:pt x="2713" y="1374"/>
                    <a:pt x="2955" y="1640"/>
                  </a:cubicBezTo>
                  <a:cubicBezTo>
                    <a:pt x="3220" y="1929"/>
                    <a:pt x="3191" y="2295"/>
                    <a:pt x="3262" y="2650"/>
                  </a:cubicBezTo>
                  <a:cubicBezTo>
                    <a:pt x="3268" y="2686"/>
                    <a:pt x="3303" y="2706"/>
                    <a:pt x="3336" y="2706"/>
                  </a:cubicBezTo>
                  <a:cubicBezTo>
                    <a:pt x="3362" y="2706"/>
                    <a:pt x="3387" y="2693"/>
                    <a:pt x="3398" y="2667"/>
                  </a:cubicBezTo>
                  <a:cubicBezTo>
                    <a:pt x="3711" y="1976"/>
                    <a:pt x="3144" y="1327"/>
                    <a:pt x="2577" y="1008"/>
                  </a:cubicBezTo>
                  <a:cubicBezTo>
                    <a:pt x="1850" y="600"/>
                    <a:pt x="994" y="494"/>
                    <a:pt x="297" y="27"/>
                  </a:cubicBezTo>
                  <a:cubicBezTo>
                    <a:pt x="270" y="9"/>
                    <a:pt x="242" y="1"/>
                    <a:pt x="21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1925992" y="5086502"/>
              <a:ext cx="440158" cy="85424"/>
            </a:xfrm>
            <a:custGeom>
              <a:avLst/>
              <a:gdLst/>
              <a:ahLst/>
              <a:cxnLst/>
              <a:rect l="l" t="t" r="r" b="b"/>
              <a:pathLst>
                <a:path w="1654" h="321" extrusionOk="0">
                  <a:moveTo>
                    <a:pt x="1391" y="1"/>
                  </a:moveTo>
                  <a:cubicBezTo>
                    <a:pt x="1178" y="1"/>
                    <a:pt x="962" y="42"/>
                    <a:pt x="750" y="42"/>
                  </a:cubicBezTo>
                  <a:cubicBezTo>
                    <a:pt x="532" y="48"/>
                    <a:pt x="331" y="83"/>
                    <a:pt x="118" y="101"/>
                  </a:cubicBezTo>
                  <a:cubicBezTo>
                    <a:pt x="42" y="107"/>
                    <a:pt x="0" y="213"/>
                    <a:pt x="77" y="254"/>
                  </a:cubicBezTo>
                  <a:cubicBezTo>
                    <a:pt x="167" y="306"/>
                    <a:pt x="272" y="320"/>
                    <a:pt x="379" y="320"/>
                  </a:cubicBezTo>
                  <a:cubicBezTo>
                    <a:pt x="504" y="320"/>
                    <a:pt x="633" y="302"/>
                    <a:pt x="750" y="302"/>
                  </a:cubicBezTo>
                  <a:cubicBezTo>
                    <a:pt x="827" y="302"/>
                    <a:pt x="909" y="304"/>
                    <a:pt x="992" y="304"/>
                  </a:cubicBezTo>
                  <a:cubicBezTo>
                    <a:pt x="1193" y="304"/>
                    <a:pt x="1403" y="289"/>
                    <a:pt x="1565" y="189"/>
                  </a:cubicBezTo>
                  <a:cubicBezTo>
                    <a:pt x="1654" y="136"/>
                    <a:pt x="1613" y="12"/>
                    <a:pt x="1518" y="6"/>
                  </a:cubicBezTo>
                  <a:cubicBezTo>
                    <a:pt x="1476" y="2"/>
                    <a:pt x="1433" y="1"/>
                    <a:pt x="139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2160175" y="4386615"/>
              <a:ext cx="902404" cy="743532"/>
            </a:xfrm>
            <a:custGeom>
              <a:avLst/>
              <a:gdLst/>
              <a:ahLst/>
              <a:cxnLst/>
              <a:rect l="l" t="t" r="r" b="b"/>
              <a:pathLst>
                <a:path w="3391" h="2794" extrusionOk="0">
                  <a:moveTo>
                    <a:pt x="3224" y="0"/>
                  </a:moveTo>
                  <a:cubicBezTo>
                    <a:pt x="3203" y="0"/>
                    <a:pt x="3182" y="6"/>
                    <a:pt x="3160" y="20"/>
                  </a:cubicBezTo>
                  <a:cubicBezTo>
                    <a:pt x="2829" y="226"/>
                    <a:pt x="2581" y="510"/>
                    <a:pt x="2227" y="699"/>
                  </a:cubicBezTo>
                  <a:cubicBezTo>
                    <a:pt x="1843" y="906"/>
                    <a:pt x="1471" y="1148"/>
                    <a:pt x="1099" y="1372"/>
                  </a:cubicBezTo>
                  <a:cubicBezTo>
                    <a:pt x="555" y="1697"/>
                    <a:pt x="0" y="2046"/>
                    <a:pt x="242" y="2754"/>
                  </a:cubicBezTo>
                  <a:cubicBezTo>
                    <a:pt x="250" y="2781"/>
                    <a:pt x="272" y="2793"/>
                    <a:pt x="293" y="2793"/>
                  </a:cubicBezTo>
                  <a:cubicBezTo>
                    <a:pt x="319" y="2793"/>
                    <a:pt x="346" y="2775"/>
                    <a:pt x="349" y="2743"/>
                  </a:cubicBezTo>
                  <a:cubicBezTo>
                    <a:pt x="349" y="2258"/>
                    <a:pt x="526" y="2040"/>
                    <a:pt x="910" y="1792"/>
                  </a:cubicBezTo>
                  <a:cubicBezTo>
                    <a:pt x="1205" y="1603"/>
                    <a:pt x="1500" y="1431"/>
                    <a:pt x="1802" y="1260"/>
                  </a:cubicBezTo>
                  <a:cubicBezTo>
                    <a:pt x="2345" y="953"/>
                    <a:pt x="2877" y="669"/>
                    <a:pt x="3308" y="215"/>
                  </a:cubicBezTo>
                  <a:cubicBezTo>
                    <a:pt x="3391" y="132"/>
                    <a:pt x="3321" y="0"/>
                    <a:pt x="32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1186986" y="4228009"/>
              <a:ext cx="393322" cy="407958"/>
            </a:xfrm>
            <a:custGeom>
              <a:avLst/>
              <a:gdLst/>
              <a:ahLst/>
              <a:cxnLst/>
              <a:rect l="l" t="t" r="r" b="b"/>
              <a:pathLst>
                <a:path w="1478" h="1533" extrusionOk="0">
                  <a:moveTo>
                    <a:pt x="129" y="0"/>
                  </a:moveTo>
                  <a:cubicBezTo>
                    <a:pt x="62" y="0"/>
                    <a:pt x="0" y="76"/>
                    <a:pt x="13" y="149"/>
                  </a:cubicBezTo>
                  <a:cubicBezTo>
                    <a:pt x="31" y="267"/>
                    <a:pt x="114" y="362"/>
                    <a:pt x="238" y="391"/>
                  </a:cubicBezTo>
                  <a:cubicBezTo>
                    <a:pt x="297" y="409"/>
                    <a:pt x="356" y="415"/>
                    <a:pt x="421" y="427"/>
                  </a:cubicBezTo>
                  <a:cubicBezTo>
                    <a:pt x="568" y="439"/>
                    <a:pt x="545" y="592"/>
                    <a:pt x="574" y="698"/>
                  </a:cubicBezTo>
                  <a:cubicBezTo>
                    <a:pt x="616" y="876"/>
                    <a:pt x="716" y="958"/>
                    <a:pt x="870" y="1047"/>
                  </a:cubicBezTo>
                  <a:cubicBezTo>
                    <a:pt x="1076" y="1153"/>
                    <a:pt x="1242" y="1307"/>
                    <a:pt x="1366" y="1502"/>
                  </a:cubicBezTo>
                  <a:cubicBezTo>
                    <a:pt x="1378" y="1523"/>
                    <a:pt x="1398" y="1533"/>
                    <a:pt x="1418" y="1533"/>
                  </a:cubicBezTo>
                  <a:cubicBezTo>
                    <a:pt x="1448" y="1533"/>
                    <a:pt x="1478" y="1511"/>
                    <a:pt x="1478" y="1472"/>
                  </a:cubicBezTo>
                  <a:cubicBezTo>
                    <a:pt x="1472" y="1023"/>
                    <a:pt x="840" y="1000"/>
                    <a:pt x="810" y="592"/>
                  </a:cubicBezTo>
                  <a:cubicBezTo>
                    <a:pt x="799" y="433"/>
                    <a:pt x="763" y="309"/>
                    <a:pt x="627" y="214"/>
                  </a:cubicBezTo>
                  <a:cubicBezTo>
                    <a:pt x="480" y="114"/>
                    <a:pt x="338" y="190"/>
                    <a:pt x="202" y="37"/>
                  </a:cubicBezTo>
                  <a:cubicBezTo>
                    <a:pt x="179" y="11"/>
                    <a:pt x="154" y="0"/>
                    <a:pt x="12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311795" y="4131143"/>
              <a:ext cx="389596" cy="531969"/>
            </a:xfrm>
            <a:custGeom>
              <a:avLst/>
              <a:gdLst/>
              <a:ahLst/>
              <a:cxnLst/>
              <a:rect l="l" t="t" r="r" b="b"/>
              <a:pathLst>
                <a:path w="1464" h="1999" extrusionOk="0">
                  <a:moveTo>
                    <a:pt x="272" y="1"/>
                  </a:moveTo>
                  <a:cubicBezTo>
                    <a:pt x="109" y="1"/>
                    <a:pt x="1" y="235"/>
                    <a:pt x="176" y="312"/>
                  </a:cubicBezTo>
                  <a:cubicBezTo>
                    <a:pt x="353" y="389"/>
                    <a:pt x="501" y="448"/>
                    <a:pt x="560" y="661"/>
                  </a:cubicBezTo>
                  <a:cubicBezTo>
                    <a:pt x="601" y="808"/>
                    <a:pt x="613" y="938"/>
                    <a:pt x="696" y="1068"/>
                  </a:cubicBezTo>
                  <a:cubicBezTo>
                    <a:pt x="761" y="1169"/>
                    <a:pt x="873" y="1234"/>
                    <a:pt x="973" y="1293"/>
                  </a:cubicBezTo>
                  <a:cubicBezTo>
                    <a:pt x="1251" y="1458"/>
                    <a:pt x="1233" y="1706"/>
                    <a:pt x="1304" y="1966"/>
                  </a:cubicBezTo>
                  <a:cubicBezTo>
                    <a:pt x="1312" y="1988"/>
                    <a:pt x="1328" y="1998"/>
                    <a:pt x="1346" y="1998"/>
                  </a:cubicBezTo>
                  <a:cubicBezTo>
                    <a:pt x="1370" y="1998"/>
                    <a:pt x="1395" y="1979"/>
                    <a:pt x="1399" y="1948"/>
                  </a:cubicBezTo>
                  <a:cubicBezTo>
                    <a:pt x="1410" y="1777"/>
                    <a:pt x="1464" y="1588"/>
                    <a:pt x="1387" y="1423"/>
                  </a:cubicBezTo>
                  <a:cubicBezTo>
                    <a:pt x="1292" y="1216"/>
                    <a:pt x="1139" y="1104"/>
                    <a:pt x="973" y="956"/>
                  </a:cubicBezTo>
                  <a:cubicBezTo>
                    <a:pt x="820" y="820"/>
                    <a:pt x="891" y="531"/>
                    <a:pt x="784" y="365"/>
                  </a:cubicBezTo>
                  <a:cubicBezTo>
                    <a:pt x="672" y="194"/>
                    <a:pt x="530" y="100"/>
                    <a:pt x="347" y="17"/>
                  </a:cubicBezTo>
                  <a:cubicBezTo>
                    <a:pt x="322" y="6"/>
                    <a:pt x="296" y="1"/>
                    <a:pt x="2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614636" y="4050509"/>
              <a:ext cx="228329" cy="637085"/>
            </a:xfrm>
            <a:custGeom>
              <a:avLst/>
              <a:gdLst/>
              <a:ahLst/>
              <a:cxnLst/>
              <a:rect l="l" t="t" r="r" b="b"/>
              <a:pathLst>
                <a:path w="858" h="2394" extrusionOk="0">
                  <a:moveTo>
                    <a:pt x="213" y="1"/>
                  </a:moveTo>
                  <a:cubicBezTo>
                    <a:pt x="108" y="1"/>
                    <a:pt x="1" y="86"/>
                    <a:pt x="36" y="214"/>
                  </a:cubicBezTo>
                  <a:cubicBezTo>
                    <a:pt x="83" y="379"/>
                    <a:pt x="202" y="527"/>
                    <a:pt x="196" y="698"/>
                  </a:cubicBezTo>
                  <a:cubicBezTo>
                    <a:pt x="184" y="863"/>
                    <a:pt x="143" y="1046"/>
                    <a:pt x="237" y="1200"/>
                  </a:cubicBezTo>
                  <a:cubicBezTo>
                    <a:pt x="367" y="1419"/>
                    <a:pt x="550" y="1554"/>
                    <a:pt x="485" y="1838"/>
                  </a:cubicBezTo>
                  <a:cubicBezTo>
                    <a:pt x="444" y="2021"/>
                    <a:pt x="385" y="2145"/>
                    <a:pt x="408" y="2334"/>
                  </a:cubicBezTo>
                  <a:cubicBezTo>
                    <a:pt x="412" y="2369"/>
                    <a:pt x="446" y="2393"/>
                    <a:pt x="477" y="2393"/>
                  </a:cubicBezTo>
                  <a:cubicBezTo>
                    <a:pt x="499" y="2393"/>
                    <a:pt x="519" y="2381"/>
                    <a:pt x="526" y="2352"/>
                  </a:cubicBezTo>
                  <a:cubicBezTo>
                    <a:pt x="597" y="2039"/>
                    <a:pt x="857" y="1749"/>
                    <a:pt x="692" y="1424"/>
                  </a:cubicBezTo>
                  <a:cubicBezTo>
                    <a:pt x="562" y="1170"/>
                    <a:pt x="515" y="987"/>
                    <a:pt x="532" y="698"/>
                  </a:cubicBezTo>
                  <a:cubicBezTo>
                    <a:pt x="544" y="474"/>
                    <a:pt x="426" y="332"/>
                    <a:pt x="373" y="125"/>
                  </a:cubicBezTo>
                  <a:cubicBezTo>
                    <a:pt x="349" y="38"/>
                    <a:pt x="282" y="1"/>
                    <a:pt x="21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1819013" y="4003140"/>
              <a:ext cx="168452" cy="737145"/>
            </a:xfrm>
            <a:custGeom>
              <a:avLst/>
              <a:gdLst/>
              <a:ahLst/>
              <a:cxnLst/>
              <a:rect l="l" t="t" r="r" b="b"/>
              <a:pathLst>
                <a:path w="633" h="2770" extrusionOk="0">
                  <a:moveTo>
                    <a:pt x="359" y="0"/>
                  </a:moveTo>
                  <a:cubicBezTo>
                    <a:pt x="276" y="0"/>
                    <a:pt x="195" y="57"/>
                    <a:pt x="190" y="173"/>
                  </a:cubicBezTo>
                  <a:cubicBezTo>
                    <a:pt x="178" y="445"/>
                    <a:pt x="207" y="675"/>
                    <a:pt x="131" y="941"/>
                  </a:cubicBezTo>
                  <a:cubicBezTo>
                    <a:pt x="71" y="1154"/>
                    <a:pt x="113" y="1354"/>
                    <a:pt x="178" y="1555"/>
                  </a:cubicBezTo>
                  <a:cubicBezTo>
                    <a:pt x="266" y="1851"/>
                    <a:pt x="207" y="2040"/>
                    <a:pt x="71" y="2305"/>
                  </a:cubicBezTo>
                  <a:cubicBezTo>
                    <a:pt x="1" y="2441"/>
                    <a:pt x="18" y="2583"/>
                    <a:pt x="42" y="2731"/>
                  </a:cubicBezTo>
                  <a:cubicBezTo>
                    <a:pt x="47" y="2758"/>
                    <a:pt x="66" y="2769"/>
                    <a:pt x="88" y="2769"/>
                  </a:cubicBezTo>
                  <a:cubicBezTo>
                    <a:pt x="117" y="2769"/>
                    <a:pt x="151" y="2747"/>
                    <a:pt x="154" y="2713"/>
                  </a:cubicBezTo>
                  <a:cubicBezTo>
                    <a:pt x="196" y="2311"/>
                    <a:pt x="633" y="2128"/>
                    <a:pt x="538" y="1673"/>
                  </a:cubicBezTo>
                  <a:cubicBezTo>
                    <a:pt x="485" y="1413"/>
                    <a:pt x="408" y="1201"/>
                    <a:pt x="509" y="941"/>
                  </a:cubicBezTo>
                  <a:cubicBezTo>
                    <a:pt x="603" y="681"/>
                    <a:pt x="574" y="445"/>
                    <a:pt x="544" y="173"/>
                  </a:cubicBezTo>
                  <a:cubicBezTo>
                    <a:pt x="532" y="59"/>
                    <a:pt x="444" y="0"/>
                    <a:pt x="3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1218654" y="4465651"/>
              <a:ext cx="1399778" cy="393056"/>
            </a:xfrm>
            <a:custGeom>
              <a:avLst/>
              <a:gdLst/>
              <a:ahLst/>
              <a:cxnLst/>
              <a:rect l="l" t="t" r="r" b="b"/>
              <a:pathLst>
                <a:path w="5260" h="1477" extrusionOk="0">
                  <a:moveTo>
                    <a:pt x="65" y="0"/>
                  </a:moveTo>
                  <a:cubicBezTo>
                    <a:pt x="24" y="0"/>
                    <a:pt x="0" y="59"/>
                    <a:pt x="30" y="89"/>
                  </a:cubicBezTo>
                  <a:cubicBezTo>
                    <a:pt x="361" y="378"/>
                    <a:pt x="863" y="426"/>
                    <a:pt x="1288" y="461"/>
                  </a:cubicBezTo>
                  <a:cubicBezTo>
                    <a:pt x="1601" y="485"/>
                    <a:pt x="1908" y="491"/>
                    <a:pt x="2215" y="567"/>
                  </a:cubicBezTo>
                  <a:cubicBezTo>
                    <a:pt x="2558" y="644"/>
                    <a:pt x="2723" y="851"/>
                    <a:pt x="2918" y="1111"/>
                  </a:cubicBezTo>
                  <a:cubicBezTo>
                    <a:pt x="3085" y="1328"/>
                    <a:pt x="3302" y="1477"/>
                    <a:pt x="3545" y="1477"/>
                  </a:cubicBezTo>
                  <a:cubicBezTo>
                    <a:pt x="3645" y="1477"/>
                    <a:pt x="3750" y="1451"/>
                    <a:pt x="3857" y="1394"/>
                  </a:cubicBezTo>
                  <a:cubicBezTo>
                    <a:pt x="4105" y="1258"/>
                    <a:pt x="4282" y="1087"/>
                    <a:pt x="4560" y="1022"/>
                  </a:cubicBezTo>
                  <a:cubicBezTo>
                    <a:pt x="4755" y="975"/>
                    <a:pt x="4938" y="1004"/>
                    <a:pt x="5109" y="892"/>
                  </a:cubicBezTo>
                  <a:cubicBezTo>
                    <a:pt x="5260" y="792"/>
                    <a:pt x="5172" y="581"/>
                    <a:pt x="5026" y="581"/>
                  </a:cubicBezTo>
                  <a:cubicBezTo>
                    <a:pt x="5000" y="581"/>
                    <a:pt x="4973" y="588"/>
                    <a:pt x="4944" y="603"/>
                  </a:cubicBezTo>
                  <a:cubicBezTo>
                    <a:pt x="4779" y="697"/>
                    <a:pt x="4554" y="680"/>
                    <a:pt x="4371" y="727"/>
                  </a:cubicBezTo>
                  <a:cubicBezTo>
                    <a:pt x="4188" y="768"/>
                    <a:pt x="4034" y="874"/>
                    <a:pt x="3893" y="987"/>
                  </a:cubicBezTo>
                  <a:cubicBezTo>
                    <a:pt x="3762" y="1086"/>
                    <a:pt x="3653" y="1127"/>
                    <a:pt x="3558" y="1127"/>
                  </a:cubicBezTo>
                  <a:cubicBezTo>
                    <a:pt x="3231" y="1127"/>
                    <a:pt x="3068" y="647"/>
                    <a:pt x="2770" y="455"/>
                  </a:cubicBezTo>
                  <a:cubicBezTo>
                    <a:pt x="2404" y="219"/>
                    <a:pt x="1961" y="183"/>
                    <a:pt x="1536" y="166"/>
                  </a:cubicBezTo>
                  <a:cubicBezTo>
                    <a:pt x="1253" y="154"/>
                    <a:pt x="975" y="142"/>
                    <a:pt x="697" y="101"/>
                  </a:cubicBezTo>
                  <a:cubicBezTo>
                    <a:pt x="485" y="71"/>
                    <a:pt x="284" y="6"/>
                    <a:pt x="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2534069" y="4369583"/>
              <a:ext cx="549533" cy="303906"/>
            </a:xfrm>
            <a:custGeom>
              <a:avLst/>
              <a:gdLst/>
              <a:ahLst/>
              <a:cxnLst/>
              <a:rect l="l" t="t" r="r" b="b"/>
              <a:pathLst>
                <a:path w="2065" h="1142" extrusionOk="0">
                  <a:moveTo>
                    <a:pt x="1854" y="1"/>
                  </a:moveTo>
                  <a:cubicBezTo>
                    <a:pt x="1851" y="1"/>
                    <a:pt x="1847" y="1"/>
                    <a:pt x="1844" y="1"/>
                  </a:cubicBezTo>
                  <a:cubicBezTo>
                    <a:pt x="1543" y="25"/>
                    <a:pt x="1247" y="220"/>
                    <a:pt x="1017" y="403"/>
                  </a:cubicBezTo>
                  <a:cubicBezTo>
                    <a:pt x="851" y="527"/>
                    <a:pt x="698" y="645"/>
                    <a:pt x="509" y="733"/>
                  </a:cubicBezTo>
                  <a:cubicBezTo>
                    <a:pt x="361" y="804"/>
                    <a:pt x="190" y="852"/>
                    <a:pt x="60" y="946"/>
                  </a:cubicBezTo>
                  <a:cubicBezTo>
                    <a:pt x="13" y="987"/>
                    <a:pt x="1" y="1058"/>
                    <a:pt x="60" y="1094"/>
                  </a:cubicBezTo>
                  <a:cubicBezTo>
                    <a:pt x="117" y="1127"/>
                    <a:pt x="180" y="1141"/>
                    <a:pt x="246" y="1141"/>
                  </a:cubicBezTo>
                  <a:cubicBezTo>
                    <a:pt x="447" y="1141"/>
                    <a:pt x="674" y="1014"/>
                    <a:pt x="834" y="934"/>
                  </a:cubicBezTo>
                  <a:cubicBezTo>
                    <a:pt x="1194" y="763"/>
                    <a:pt x="1472" y="379"/>
                    <a:pt x="1885" y="326"/>
                  </a:cubicBezTo>
                  <a:cubicBezTo>
                    <a:pt x="2065" y="297"/>
                    <a:pt x="2028" y="1"/>
                    <a:pt x="18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1954201" y="4037203"/>
              <a:ext cx="258400" cy="682591"/>
            </a:xfrm>
            <a:custGeom>
              <a:avLst/>
              <a:gdLst/>
              <a:ahLst/>
              <a:cxnLst/>
              <a:rect l="l" t="t" r="r" b="b"/>
              <a:pathLst>
                <a:path w="971" h="2565" extrusionOk="0">
                  <a:moveTo>
                    <a:pt x="754" y="1"/>
                  </a:moveTo>
                  <a:cubicBezTo>
                    <a:pt x="700" y="1"/>
                    <a:pt x="647" y="26"/>
                    <a:pt x="615" y="86"/>
                  </a:cubicBezTo>
                  <a:cubicBezTo>
                    <a:pt x="514" y="275"/>
                    <a:pt x="402" y="441"/>
                    <a:pt x="497" y="659"/>
                  </a:cubicBezTo>
                  <a:cubicBezTo>
                    <a:pt x="633" y="949"/>
                    <a:pt x="396" y="1031"/>
                    <a:pt x="302" y="1274"/>
                  </a:cubicBezTo>
                  <a:cubicBezTo>
                    <a:pt x="190" y="1569"/>
                    <a:pt x="503" y="1829"/>
                    <a:pt x="190" y="2083"/>
                  </a:cubicBezTo>
                  <a:cubicBezTo>
                    <a:pt x="36" y="2207"/>
                    <a:pt x="1" y="2337"/>
                    <a:pt x="54" y="2520"/>
                  </a:cubicBezTo>
                  <a:cubicBezTo>
                    <a:pt x="60" y="2549"/>
                    <a:pt x="83" y="2564"/>
                    <a:pt x="108" y="2564"/>
                  </a:cubicBezTo>
                  <a:cubicBezTo>
                    <a:pt x="132" y="2564"/>
                    <a:pt x="157" y="2549"/>
                    <a:pt x="166" y="2520"/>
                  </a:cubicBezTo>
                  <a:cubicBezTo>
                    <a:pt x="243" y="2284"/>
                    <a:pt x="455" y="2349"/>
                    <a:pt x="585" y="2171"/>
                  </a:cubicBezTo>
                  <a:cubicBezTo>
                    <a:pt x="774" y="1906"/>
                    <a:pt x="674" y="1693"/>
                    <a:pt x="650" y="1398"/>
                  </a:cubicBezTo>
                  <a:cubicBezTo>
                    <a:pt x="638" y="1238"/>
                    <a:pt x="946" y="1096"/>
                    <a:pt x="946" y="890"/>
                  </a:cubicBezTo>
                  <a:cubicBezTo>
                    <a:pt x="946" y="795"/>
                    <a:pt x="940" y="713"/>
                    <a:pt x="892" y="624"/>
                  </a:cubicBezTo>
                  <a:cubicBezTo>
                    <a:pt x="810" y="459"/>
                    <a:pt x="898" y="376"/>
                    <a:pt x="940" y="222"/>
                  </a:cubicBezTo>
                  <a:cubicBezTo>
                    <a:pt x="971" y="97"/>
                    <a:pt x="860" y="1"/>
                    <a:pt x="75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2134894" y="4061952"/>
              <a:ext cx="317744" cy="687115"/>
            </a:xfrm>
            <a:custGeom>
              <a:avLst/>
              <a:gdLst/>
              <a:ahLst/>
              <a:cxnLst/>
              <a:rect l="l" t="t" r="r" b="b"/>
              <a:pathLst>
                <a:path w="1194" h="2582" extrusionOk="0">
                  <a:moveTo>
                    <a:pt x="888" y="0"/>
                  </a:moveTo>
                  <a:cubicBezTo>
                    <a:pt x="793" y="0"/>
                    <a:pt x="698" y="64"/>
                    <a:pt x="686" y="188"/>
                  </a:cubicBezTo>
                  <a:cubicBezTo>
                    <a:pt x="674" y="342"/>
                    <a:pt x="769" y="537"/>
                    <a:pt x="633" y="643"/>
                  </a:cubicBezTo>
                  <a:cubicBezTo>
                    <a:pt x="532" y="726"/>
                    <a:pt x="473" y="814"/>
                    <a:pt x="438" y="938"/>
                  </a:cubicBezTo>
                  <a:cubicBezTo>
                    <a:pt x="402" y="1051"/>
                    <a:pt x="444" y="1181"/>
                    <a:pt x="473" y="1287"/>
                  </a:cubicBezTo>
                  <a:cubicBezTo>
                    <a:pt x="526" y="1464"/>
                    <a:pt x="408" y="1541"/>
                    <a:pt x="314" y="1671"/>
                  </a:cubicBezTo>
                  <a:cubicBezTo>
                    <a:pt x="1" y="2096"/>
                    <a:pt x="645" y="2539"/>
                    <a:pt x="1005" y="2580"/>
                  </a:cubicBezTo>
                  <a:cubicBezTo>
                    <a:pt x="1008" y="2581"/>
                    <a:pt x="1011" y="2581"/>
                    <a:pt x="1014" y="2581"/>
                  </a:cubicBezTo>
                  <a:cubicBezTo>
                    <a:pt x="1039" y="2581"/>
                    <a:pt x="1060" y="2560"/>
                    <a:pt x="1076" y="2539"/>
                  </a:cubicBezTo>
                  <a:cubicBezTo>
                    <a:pt x="1076" y="2533"/>
                    <a:pt x="1082" y="2527"/>
                    <a:pt x="1088" y="2521"/>
                  </a:cubicBezTo>
                  <a:cubicBezTo>
                    <a:pt x="1099" y="2504"/>
                    <a:pt x="1093" y="2468"/>
                    <a:pt x="1082" y="2456"/>
                  </a:cubicBezTo>
                  <a:cubicBezTo>
                    <a:pt x="946" y="2338"/>
                    <a:pt x="751" y="2326"/>
                    <a:pt x="639" y="2167"/>
                  </a:cubicBezTo>
                  <a:cubicBezTo>
                    <a:pt x="491" y="1966"/>
                    <a:pt x="875" y="1618"/>
                    <a:pt x="904" y="1393"/>
                  </a:cubicBezTo>
                  <a:cubicBezTo>
                    <a:pt x="916" y="1305"/>
                    <a:pt x="869" y="1187"/>
                    <a:pt x="839" y="1098"/>
                  </a:cubicBezTo>
                  <a:cubicBezTo>
                    <a:pt x="810" y="980"/>
                    <a:pt x="964" y="915"/>
                    <a:pt x="1023" y="850"/>
                  </a:cubicBezTo>
                  <a:cubicBezTo>
                    <a:pt x="1194" y="679"/>
                    <a:pt x="1088" y="395"/>
                    <a:pt x="1082" y="188"/>
                  </a:cubicBezTo>
                  <a:cubicBezTo>
                    <a:pt x="1073" y="62"/>
                    <a:pt x="981" y="0"/>
                    <a:pt x="8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2419373" y="4069403"/>
              <a:ext cx="214491" cy="616062"/>
            </a:xfrm>
            <a:custGeom>
              <a:avLst/>
              <a:gdLst/>
              <a:ahLst/>
              <a:cxnLst/>
              <a:rect l="l" t="t" r="r" b="b"/>
              <a:pathLst>
                <a:path w="806" h="2315" extrusionOk="0">
                  <a:moveTo>
                    <a:pt x="556" y="1"/>
                  </a:moveTo>
                  <a:cubicBezTo>
                    <a:pt x="492" y="1"/>
                    <a:pt x="429" y="31"/>
                    <a:pt x="391" y="101"/>
                  </a:cubicBezTo>
                  <a:cubicBezTo>
                    <a:pt x="308" y="261"/>
                    <a:pt x="314" y="397"/>
                    <a:pt x="326" y="574"/>
                  </a:cubicBezTo>
                  <a:cubicBezTo>
                    <a:pt x="337" y="810"/>
                    <a:pt x="131" y="875"/>
                    <a:pt x="60" y="1070"/>
                  </a:cubicBezTo>
                  <a:cubicBezTo>
                    <a:pt x="19" y="1194"/>
                    <a:pt x="1" y="1324"/>
                    <a:pt x="54" y="1448"/>
                  </a:cubicBezTo>
                  <a:cubicBezTo>
                    <a:pt x="184" y="1743"/>
                    <a:pt x="273" y="1885"/>
                    <a:pt x="95" y="2198"/>
                  </a:cubicBezTo>
                  <a:cubicBezTo>
                    <a:pt x="96" y="2198"/>
                    <a:pt x="97" y="2198"/>
                    <a:pt x="97" y="2197"/>
                  </a:cubicBezTo>
                  <a:lnTo>
                    <a:pt x="97" y="2197"/>
                  </a:lnTo>
                  <a:cubicBezTo>
                    <a:pt x="76" y="2243"/>
                    <a:pt x="102" y="2315"/>
                    <a:pt x="159" y="2315"/>
                  </a:cubicBezTo>
                  <a:cubicBezTo>
                    <a:pt x="167" y="2315"/>
                    <a:pt x="175" y="2313"/>
                    <a:pt x="184" y="2310"/>
                  </a:cubicBezTo>
                  <a:cubicBezTo>
                    <a:pt x="521" y="2180"/>
                    <a:pt x="574" y="1826"/>
                    <a:pt x="426" y="1525"/>
                  </a:cubicBezTo>
                  <a:cubicBezTo>
                    <a:pt x="349" y="1359"/>
                    <a:pt x="255" y="1235"/>
                    <a:pt x="444" y="1099"/>
                  </a:cubicBezTo>
                  <a:cubicBezTo>
                    <a:pt x="509" y="1052"/>
                    <a:pt x="586" y="999"/>
                    <a:pt x="621" y="934"/>
                  </a:cubicBezTo>
                  <a:cubicBezTo>
                    <a:pt x="739" y="716"/>
                    <a:pt x="698" y="491"/>
                    <a:pt x="763" y="255"/>
                  </a:cubicBezTo>
                  <a:cubicBezTo>
                    <a:pt x="805" y="111"/>
                    <a:pt x="680" y="1"/>
                    <a:pt x="5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2453968" y="4143650"/>
              <a:ext cx="419667" cy="414345"/>
            </a:xfrm>
            <a:custGeom>
              <a:avLst/>
              <a:gdLst/>
              <a:ahLst/>
              <a:cxnLst/>
              <a:rect l="l" t="t" r="r" b="b"/>
              <a:pathLst>
                <a:path w="1577" h="1557" extrusionOk="0">
                  <a:moveTo>
                    <a:pt x="1393" y="1"/>
                  </a:moveTo>
                  <a:cubicBezTo>
                    <a:pt x="1382" y="1"/>
                    <a:pt x="1371" y="2"/>
                    <a:pt x="1359" y="5"/>
                  </a:cubicBezTo>
                  <a:cubicBezTo>
                    <a:pt x="1229" y="35"/>
                    <a:pt x="1023" y="106"/>
                    <a:pt x="952" y="230"/>
                  </a:cubicBezTo>
                  <a:cubicBezTo>
                    <a:pt x="834" y="431"/>
                    <a:pt x="904" y="673"/>
                    <a:pt x="792" y="880"/>
                  </a:cubicBezTo>
                  <a:cubicBezTo>
                    <a:pt x="668" y="1104"/>
                    <a:pt x="1" y="1128"/>
                    <a:pt x="213" y="1523"/>
                  </a:cubicBezTo>
                  <a:cubicBezTo>
                    <a:pt x="226" y="1545"/>
                    <a:pt x="250" y="1557"/>
                    <a:pt x="275" y="1557"/>
                  </a:cubicBezTo>
                  <a:cubicBezTo>
                    <a:pt x="298" y="1557"/>
                    <a:pt x="320" y="1546"/>
                    <a:pt x="332" y="1523"/>
                  </a:cubicBezTo>
                  <a:cubicBezTo>
                    <a:pt x="402" y="1370"/>
                    <a:pt x="556" y="1358"/>
                    <a:pt x="710" y="1317"/>
                  </a:cubicBezTo>
                  <a:cubicBezTo>
                    <a:pt x="857" y="1275"/>
                    <a:pt x="999" y="1187"/>
                    <a:pt x="1076" y="1051"/>
                  </a:cubicBezTo>
                  <a:cubicBezTo>
                    <a:pt x="1164" y="891"/>
                    <a:pt x="1200" y="732"/>
                    <a:pt x="1212" y="555"/>
                  </a:cubicBezTo>
                  <a:cubicBezTo>
                    <a:pt x="1223" y="348"/>
                    <a:pt x="1412" y="366"/>
                    <a:pt x="1513" y="206"/>
                  </a:cubicBezTo>
                  <a:cubicBezTo>
                    <a:pt x="1576" y="111"/>
                    <a:pt x="1492" y="1"/>
                    <a:pt x="139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2782622" y="4206187"/>
              <a:ext cx="221410" cy="336106"/>
            </a:xfrm>
            <a:custGeom>
              <a:avLst/>
              <a:gdLst/>
              <a:ahLst/>
              <a:cxnLst/>
              <a:rect l="l" t="t" r="r" b="b"/>
              <a:pathLst>
                <a:path w="832" h="1263" extrusionOk="0">
                  <a:moveTo>
                    <a:pt x="651" y="1"/>
                  </a:moveTo>
                  <a:cubicBezTo>
                    <a:pt x="620" y="1"/>
                    <a:pt x="587" y="13"/>
                    <a:pt x="555" y="42"/>
                  </a:cubicBezTo>
                  <a:cubicBezTo>
                    <a:pt x="455" y="137"/>
                    <a:pt x="437" y="272"/>
                    <a:pt x="349" y="379"/>
                  </a:cubicBezTo>
                  <a:cubicBezTo>
                    <a:pt x="284" y="467"/>
                    <a:pt x="177" y="515"/>
                    <a:pt x="118" y="615"/>
                  </a:cubicBezTo>
                  <a:cubicBezTo>
                    <a:pt x="0" y="798"/>
                    <a:pt x="18" y="1046"/>
                    <a:pt x="148" y="1223"/>
                  </a:cubicBezTo>
                  <a:cubicBezTo>
                    <a:pt x="170" y="1251"/>
                    <a:pt x="197" y="1262"/>
                    <a:pt x="223" y="1262"/>
                  </a:cubicBezTo>
                  <a:cubicBezTo>
                    <a:pt x="282" y="1262"/>
                    <a:pt x="334" y="1204"/>
                    <a:pt x="301" y="1135"/>
                  </a:cubicBezTo>
                  <a:cubicBezTo>
                    <a:pt x="207" y="928"/>
                    <a:pt x="343" y="751"/>
                    <a:pt x="496" y="639"/>
                  </a:cubicBezTo>
                  <a:cubicBezTo>
                    <a:pt x="644" y="532"/>
                    <a:pt x="650" y="367"/>
                    <a:pt x="750" y="237"/>
                  </a:cubicBezTo>
                  <a:cubicBezTo>
                    <a:pt x="832" y="133"/>
                    <a:pt x="754" y="1"/>
                    <a:pt x="65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1542518" y="4519141"/>
              <a:ext cx="1251284" cy="608345"/>
            </a:xfrm>
            <a:custGeom>
              <a:avLst/>
              <a:gdLst/>
              <a:ahLst/>
              <a:cxnLst/>
              <a:rect l="l" t="t" r="r" b="b"/>
              <a:pathLst>
                <a:path w="4702" h="2286" extrusionOk="0">
                  <a:moveTo>
                    <a:pt x="685" y="0"/>
                  </a:moveTo>
                  <a:lnTo>
                    <a:pt x="0" y="378"/>
                  </a:lnTo>
                  <a:cubicBezTo>
                    <a:pt x="0" y="378"/>
                    <a:pt x="827" y="703"/>
                    <a:pt x="1435" y="1116"/>
                  </a:cubicBezTo>
                  <a:cubicBezTo>
                    <a:pt x="2044" y="1524"/>
                    <a:pt x="1796" y="2233"/>
                    <a:pt x="1796" y="2233"/>
                  </a:cubicBezTo>
                  <a:lnTo>
                    <a:pt x="1790" y="2280"/>
                  </a:lnTo>
                  <a:lnTo>
                    <a:pt x="2705" y="2286"/>
                  </a:lnTo>
                  <a:lnTo>
                    <a:pt x="2652" y="1666"/>
                  </a:lnTo>
                  <a:lnTo>
                    <a:pt x="3384" y="1046"/>
                  </a:lnTo>
                  <a:lnTo>
                    <a:pt x="4702" y="378"/>
                  </a:lnTo>
                  <a:lnTo>
                    <a:pt x="4702" y="378"/>
                  </a:lnTo>
                  <a:cubicBezTo>
                    <a:pt x="4701" y="378"/>
                    <a:pt x="3550" y="626"/>
                    <a:pt x="3461" y="638"/>
                  </a:cubicBezTo>
                  <a:cubicBezTo>
                    <a:pt x="3367" y="656"/>
                    <a:pt x="1943" y="939"/>
                    <a:pt x="1943" y="939"/>
                  </a:cubicBezTo>
                  <a:lnTo>
                    <a:pt x="6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 name="Google Shape;46;p2"/>
          <p:cNvGrpSpPr/>
          <p:nvPr/>
        </p:nvGrpSpPr>
        <p:grpSpPr>
          <a:xfrm>
            <a:off x="3201228" y="3805621"/>
            <a:ext cx="2634606" cy="1422477"/>
            <a:chOff x="8029460" y="6516555"/>
            <a:chExt cx="1647041" cy="889270"/>
          </a:xfrm>
        </p:grpSpPr>
        <p:sp>
          <p:nvSpPr>
            <p:cNvPr id="47" name="Google Shape;47;p2"/>
            <p:cNvSpPr/>
            <p:nvPr/>
          </p:nvSpPr>
          <p:spPr>
            <a:xfrm>
              <a:off x="8653579" y="6578414"/>
              <a:ext cx="461789" cy="744558"/>
            </a:xfrm>
            <a:custGeom>
              <a:avLst/>
              <a:gdLst/>
              <a:ahLst/>
              <a:cxnLst/>
              <a:rect l="l" t="t" r="r" b="b"/>
              <a:pathLst>
                <a:path w="13945" h="22484" extrusionOk="0">
                  <a:moveTo>
                    <a:pt x="5671" y="1"/>
                  </a:moveTo>
                  <a:cubicBezTo>
                    <a:pt x="2536" y="1"/>
                    <a:pt x="1" y="2569"/>
                    <a:pt x="1" y="5705"/>
                  </a:cubicBezTo>
                  <a:lnTo>
                    <a:pt x="1" y="22483"/>
                  </a:lnTo>
                  <a:lnTo>
                    <a:pt x="8273" y="22483"/>
                  </a:lnTo>
                  <a:lnTo>
                    <a:pt x="8273" y="8273"/>
                  </a:lnTo>
                  <a:lnTo>
                    <a:pt x="13944" y="8273"/>
                  </a:lnTo>
                  <a:lnTo>
                    <a:pt x="139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9115334" y="6564042"/>
              <a:ext cx="155773" cy="297207"/>
            </a:xfrm>
            <a:custGeom>
              <a:avLst/>
              <a:gdLst/>
              <a:ahLst/>
              <a:cxnLst/>
              <a:rect l="l" t="t" r="r" b="b"/>
              <a:pathLst>
                <a:path w="4704" h="8975" extrusionOk="0">
                  <a:moveTo>
                    <a:pt x="0" y="1"/>
                  </a:moveTo>
                  <a:lnTo>
                    <a:pt x="0" y="8974"/>
                  </a:lnTo>
                  <a:lnTo>
                    <a:pt x="4703" y="8974"/>
                  </a:lnTo>
                  <a:lnTo>
                    <a:pt x="47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9021420" y="6516555"/>
              <a:ext cx="187828" cy="392181"/>
            </a:xfrm>
            <a:custGeom>
              <a:avLst/>
              <a:gdLst/>
              <a:ahLst/>
              <a:cxnLst/>
              <a:rect l="l" t="t" r="r" b="b"/>
              <a:pathLst>
                <a:path w="5672" h="11843" extrusionOk="0">
                  <a:moveTo>
                    <a:pt x="1" y="1"/>
                  </a:moveTo>
                  <a:lnTo>
                    <a:pt x="1" y="11842"/>
                  </a:lnTo>
                  <a:lnTo>
                    <a:pt x="5671" y="11842"/>
                  </a:lnTo>
                  <a:lnTo>
                    <a:pt x="56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8029460" y="7007021"/>
              <a:ext cx="1647041" cy="398804"/>
            </a:xfrm>
            <a:custGeom>
              <a:avLst/>
              <a:gdLst/>
              <a:ahLst/>
              <a:cxnLst/>
              <a:rect l="l" t="t" r="r" b="b"/>
              <a:pathLst>
                <a:path w="49737" h="12043" extrusionOk="0">
                  <a:moveTo>
                    <a:pt x="8540" y="0"/>
                  </a:moveTo>
                  <a:cubicBezTo>
                    <a:pt x="6305" y="0"/>
                    <a:pt x="4504" y="601"/>
                    <a:pt x="3837" y="1968"/>
                  </a:cubicBezTo>
                  <a:cubicBezTo>
                    <a:pt x="3203" y="3369"/>
                    <a:pt x="1" y="12042"/>
                    <a:pt x="1" y="12042"/>
                  </a:cubicBezTo>
                  <a:lnTo>
                    <a:pt x="49736" y="12042"/>
                  </a:lnTo>
                  <a:cubicBezTo>
                    <a:pt x="49736" y="12042"/>
                    <a:pt x="41364" y="2802"/>
                    <a:pt x="40330" y="1635"/>
                  </a:cubicBezTo>
                  <a:cubicBezTo>
                    <a:pt x="39162" y="300"/>
                    <a:pt x="37961" y="0"/>
                    <a:pt x="36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8103472" y="7206936"/>
              <a:ext cx="1392982" cy="33"/>
            </a:xfrm>
            <a:custGeom>
              <a:avLst/>
              <a:gdLst/>
              <a:ahLst/>
              <a:cxnLst/>
              <a:rect l="l" t="t" r="r" b="b"/>
              <a:pathLst>
                <a:path w="42065" h="1" fill="none" extrusionOk="0">
                  <a:moveTo>
                    <a:pt x="1" y="1"/>
                  </a:moveTo>
                  <a:lnTo>
                    <a:pt x="420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333257" y="7116367"/>
              <a:ext cx="180079" cy="180079"/>
            </a:xfrm>
            <a:custGeom>
              <a:avLst/>
              <a:gdLst/>
              <a:ahLst/>
              <a:cxnLst/>
              <a:rect l="l" t="t" r="r" b="b"/>
              <a:pathLst>
                <a:path w="5438" h="5438" extrusionOk="0">
                  <a:moveTo>
                    <a:pt x="2735" y="1"/>
                  </a:moveTo>
                  <a:cubicBezTo>
                    <a:pt x="1234" y="1"/>
                    <a:pt x="0" y="1235"/>
                    <a:pt x="0" y="2736"/>
                  </a:cubicBezTo>
                  <a:cubicBezTo>
                    <a:pt x="0" y="4237"/>
                    <a:pt x="1234" y="5438"/>
                    <a:pt x="2735" y="5438"/>
                  </a:cubicBezTo>
                  <a:cubicBezTo>
                    <a:pt x="4237" y="5438"/>
                    <a:pt x="5437" y="4237"/>
                    <a:pt x="5437" y="2736"/>
                  </a:cubicBezTo>
                  <a:cubicBezTo>
                    <a:pt x="5437" y="1235"/>
                    <a:pt x="4237" y="1"/>
                    <a:pt x="27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379651" y="7162761"/>
              <a:ext cx="87291" cy="87291"/>
            </a:xfrm>
            <a:custGeom>
              <a:avLst/>
              <a:gdLst/>
              <a:ahLst/>
              <a:cxnLst/>
              <a:rect l="l" t="t" r="r" b="b"/>
              <a:pathLst>
                <a:path w="2636" h="2636" extrusionOk="0">
                  <a:moveTo>
                    <a:pt x="1334" y="1"/>
                  </a:moveTo>
                  <a:cubicBezTo>
                    <a:pt x="601" y="1"/>
                    <a:pt x="0" y="601"/>
                    <a:pt x="0" y="1335"/>
                  </a:cubicBezTo>
                  <a:cubicBezTo>
                    <a:pt x="0" y="2069"/>
                    <a:pt x="601" y="2636"/>
                    <a:pt x="1334" y="2636"/>
                  </a:cubicBezTo>
                  <a:cubicBezTo>
                    <a:pt x="2068" y="2636"/>
                    <a:pt x="2635" y="2069"/>
                    <a:pt x="2635" y="1335"/>
                  </a:cubicBezTo>
                  <a:cubicBezTo>
                    <a:pt x="2635" y="601"/>
                    <a:pt x="2068" y="1"/>
                    <a:pt x="1334" y="1"/>
                  </a:cubicBezTo>
                  <a:close/>
                </a:path>
              </a:pathLst>
            </a:custGeom>
            <a:solidFill>
              <a:srgbClr val="0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8704410" y="7116367"/>
              <a:ext cx="180079" cy="180079"/>
            </a:xfrm>
            <a:custGeom>
              <a:avLst/>
              <a:gdLst/>
              <a:ahLst/>
              <a:cxnLst/>
              <a:rect l="l" t="t" r="r" b="b"/>
              <a:pathLst>
                <a:path w="5438" h="5438" extrusionOk="0">
                  <a:moveTo>
                    <a:pt x="2702" y="1"/>
                  </a:moveTo>
                  <a:cubicBezTo>
                    <a:pt x="1201" y="1"/>
                    <a:pt x="0" y="1235"/>
                    <a:pt x="0" y="2736"/>
                  </a:cubicBezTo>
                  <a:cubicBezTo>
                    <a:pt x="0" y="4237"/>
                    <a:pt x="1201" y="5438"/>
                    <a:pt x="2702" y="5438"/>
                  </a:cubicBezTo>
                  <a:cubicBezTo>
                    <a:pt x="4203" y="5438"/>
                    <a:pt x="5437" y="4237"/>
                    <a:pt x="5437" y="2736"/>
                  </a:cubicBezTo>
                  <a:cubicBezTo>
                    <a:pt x="5437" y="1235"/>
                    <a:pt x="4203" y="1"/>
                    <a:pt x="2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8750804" y="7162761"/>
              <a:ext cx="87291" cy="87291"/>
            </a:xfrm>
            <a:custGeom>
              <a:avLst/>
              <a:gdLst/>
              <a:ahLst/>
              <a:cxnLst/>
              <a:rect l="l" t="t" r="r" b="b"/>
              <a:pathLst>
                <a:path w="2636" h="2636" extrusionOk="0">
                  <a:moveTo>
                    <a:pt x="1301" y="1"/>
                  </a:moveTo>
                  <a:cubicBezTo>
                    <a:pt x="567" y="1"/>
                    <a:pt x="0" y="601"/>
                    <a:pt x="0" y="1335"/>
                  </a:cubicBezTo>
                  <a:cubicBezTo>
                    <a:pt x="0" y="2069"/>
                    <a:pt x="567" y="2636"/>
                    <a:pt x="1301" y="2636"/>
                  </a:cubicBezTo>
                  <a:cubicBezTo>
                    <a:pt x="2035" y="2636"/>
                    <a:pt x="2635" y="2069"/>
                    <a:pt x="2635" y="1335"/>
                  </a:cubicBezTo>
                  <a:cubicBezTo>
                    <a:pt x="2635" y="601"/>
                    <a:pt x="2035" y="1"/>
                    <a:pt x="1301" y="1"/>
                  </a:cubicBezTo>
                  <a:close/>
                </a:path>
              </a:pathLst>
            </a:custGeom>
            <a:solidFill>
              <a:srgbClr val="0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9075563" y="7116367"/>
              <a:ext cx="180079" cy="180079"/>
            </a:xfrm>
            <a:custGeom>
              <a:avLst/>
              <a:gdLst/>
              <a:ahLst/>
              <a:cxnLst/>
              <a:rect l="l" t="t" r="r" b="b"/>
              <a:pathLst>
                <a:path w="5438" h="5438" extrusionOk="0">
                  <a:moveTo>
                    <a:pt x="2702" y="1"/>
                  </a:moveTo>
                  <a:cubicBezTo>
                    <a:pt x="1201" y="1"/>
                    <a:pt x="0" y="1235"/>
                    <a:pt x="0" y="2736"/>
                  </a:cubicBezTo>
                  <a:cubicBezTo>
                    <a:pt x="0" y="4237"/>
                    <a:pt x="1201" y="5438"/>
                    <a:pt x="2702" y="5438"/>
                  </a:cubicBezTo>
                  <a:cubicBezTo>
                    <a:pt x="4203" y="5438"/>
                    <a:pt x="5437" y="4237"/>
                    <a:pt x="5437" y="2736"/>
                  </a:cubicBezTo>
                  <a:cubicBezTo>
                    <a:pt x="5437" y="1235"/>
                    <a:pt x="4203" y="1"/>
                    <a:pt x="2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9121957" y="7162761"/>
              <a:ext cx="87291" cy="87291"/>
            </a:xfrm>
            <a:custGeom>
              <a:avLst/>
              <a:gdLst/>
              <a:ahLst/>
              <a:cxnLst/>
              <a:rect l="l" t="t" r="r" b="b"/>
              <a:pathLst>
                <a:path w="2636" h="2636" extrusionOk="0">
                  <a:moveTo>
                    <a:pt x="1301" y="1"/>
                  </a:moveTo>
                  <a:cubicBezTo>
                    <a:pt x="567" y="1"/>
                    <a:pt x="0" y="601"/>
                    <a:pt x="0" y="1335"/>
                  </a:cubicBezTo>
                  <a:cubicBezTo>
                    <a:pt x="0" y="2069"/>
                    <a:pt x="567" y="2636"/>
                    <a:pt x="1301" y="2636"/>
                  </a:cubicBezTo>
                  <a:cubicBezTo>
                    <a:pt x="2035" y="2636"/>
                    <a:pt x="2635" y="2069"/>
                    <a:pt x="2635" y="1335"/>
                  </a:cubicBezTo>
                  <a:cubicBezTo>
                    <a:pt x="2635" y="601"/>
                    <a:pt x="2035" y="1"/>
                    <a:pt x="1301" y="1"/>
                  </a:cubicBezTo>
                  <a:close/>
                </a:path>
              </a:pathLst>
            </a:custGeom>
            <a:solidFill>
              <a:srgbClr val="0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 name="Google Shape;58;p2"/>
          <p:cNvSpPr/>
          <p:nvPr/>
        </p:nvSpPr>
        <p:spPr>
          <a:xfrm>
            <a:off x="973950" y="4253098"/>
            <a:ext cx="1320301" cy="1422468"/>
          </a:xfrm>
          <a:custGeom>
            <a:avLst/>
            <a:gdLst/>
            <a:ahLst/>
            <a:cxnLst/>
            <a:rect l="l" t="t" r="r" b="b"/>
            <a:pathLst>
              <a:path w="6525" h="7030" extrusionOk="0">
                <a:moveTo>
                  <a:pt x="4844" y="4096"/>
                </a:moveTo>
                <a:lnTo>
                  <a:pt x="4821" y="4114"/>
                </a:lnTo>
                <a:cubicBezTo>
                  <a:pt x="4827" y="4114"/>
                  <a:pt x="4838" y="4108"/>
                  <a:pt x="4844" y="4096"/>
                </a:cubicBezTo>
                <a:close/>
                <a:moveTo>
                  <a:pt x="4184" y="0"/>
                </a:moveTo>
                <a:cubicBezTo>
                  <a:pt x="4117" y="0"/>
                  <a:pt x="4051" y="32"/>
                  <a:pt x="4011" y="98"/>
                </a:cubicBezTo>
                <a:cubicBezTo>
                  <a:pt x="3845" y="364"/>
                  <a:pt x="3851" y="737"/>
                  <a:pt x="3721" y="1027"/>
                </a:cubicBezTo>
                <a:cubicBezTo>
                  <a:pt x="3579" y="1334"/>
                  <a:pt x="3372" y="1630"/>
                  <a:pt x="3135" y="1884"/>
                </a:cubicBezTo>
                <a:cubicBezTo>
                  <a:pt x="3052" y="1973"/>
                  <a:pt x="2976" y="2044"/>
                  <a:pt x="2887" y="2127"/>
                </a:cubicBezTo>
                <a:cubicBezTo>
                  <a:pt x="2769" y="1855"/>
                  <a:pt x="2863" y="1529"/>
                  <a:pt x="2916" y="1210"/>
                </a:cubicBezTo>
                <a:cubicBezTo>
                  <a:pt x="2941" y="1054"/>
                  <a:pt x="2830" y="957"/>
                  <a:pt x="2715" y="957"/>
                </a:cubicBezTo>
                <a:cubicBezTo>
                  <a:pt x="2639" y="957"/>
                  <a:pt x="2560" y="1000"/>
                  <a:pt x="2520" y="1098"/>
                </a:cubicBezTo>
                <a:cubicBezTo>
                  <a:pt x="2355" y="1517"/>
                  <a:pt x="2360" y="2002"/>
                  <a:pt x="2455" y="2481"/>
                </a:cubicBezTo>
                <a:cubicBezTo>
                  <a:pt x="2366" y="2546"/>
                  <a:pt x="2284" y="2612"/>
                  <a:pt x="2195" y="2671"/>
                </a:cubicBezTo>
                <a:lnTo>
                  <a:pt x="2177" y="2606"/>
                </a:lnTo>
                <a:cubicBezTo>
                  <a:pt x="1988" y="1985"/>
                  <a:pt x="2071" y="1429"/>
                  <a:pt x="2059" y="802"/>
                </a:cubicBezTo>
                <a:cubicBezTo>
                  <a:pt x="2052" y="683"/>
                  <a:pt x="1955" y="615"/>
                  <a:pt x="1860" y="615"/>
                </a:cubicBezTo>
                <a:cubicBezTo>
                  <a:pt x="1786" y="615"/>
                  <a:pt x="1712" y="657"/>
                  <a:pt x="1686" y="749"/>
                </a:cubicBezTo>
                <a:cubicBezTo>
                  <a:pt x="1473" y="1500"/>
                  <a:pt x="1645" y="2221"/>
                  <a:pt x="1852" y="2937"/>
                </a:cubicBezTo>
                <a:cubicBezTo>
                  <a:pt x="1686" y="3073"/>
                  <a:pt x="1527" y="3221"/>
                  <a:pt x="1379" y="3374"/>
                </a:cubicBezTo>
                <a:cubicBezTo>
                  <a:pt x="1331" y="3428"/>
                  <a:pt x="1290" y="3481"/>
                  <a:pt x="1249" y="3528"/>
                </a:cubicBezTo>
                <a:cubicBezTo>
                  <a:pt x="1089" y="3185"/>
                  <a:pt x="935" y="2836"/>
                  <a:pt x="835" y="2452"/>
                </a:cubicBezTo>
                <a:cubicBezTo>
                  <a:pt x="681" y="1837"/>
                  <a:pt x="598" y="1275"/>
                  <a:pt x="639" y="648"/>
                </a:cubicBezTo>
                <a:cubicBezTo>
                  <a:pt x="647" y="515"/>
                  <a:pt x="519" y="424"/>
                  <a:pt x="397" y="424"/>
                </a:cubicBezTo>
                <a:cubicBezTo>
                  <a:pt x="323" y="424"/>
                  <a:pt x="252" y="458"/>
                  <a:pt x="214" y="536"/>
                </a:cubicBezTo>
                <a:cubicBezTo>
                  <a:pt x="1" y="1009"/>
                  <a:pt x="113" y="1565"/>
                  <a:pt x="208" y="2050"/>
                </a:cubicBezTo>
                <a:cubicBezTo>
                  <a:pt x="326" y="2629"/>
                  <a:pt x="509" y="3167"/>
                  <a:pt x="758" y="3700"/>
                </a:cubicBezTo>
                <a:cubicBezTo>
                  <a:pt x="817" y="3836"/>
                  <a:pt x="876" y="3972"/>
                  <a:pt x="935" y="4108"/>
                </a:cubicBezTo>
                <a:cubicBezTo>
                  <a:pt x="799" y="4445"/>
                  <a:pt x="734" y="4818"/>
                  <a:pt x="693" y="5178"/>
                </a:cubicBezTo>
                <a:cubicBezTo>
                  <a:pt x="657" y="5521"/>
                  <a:pt x="657" y="5864"/>
                  <a:pt x="687" y="6207"/>
                </a:cubicBezTo>
                <a:cubicBezTo>
                  <a:pt x="710" y="6479"/>
                  <a:pt x="793" y="6751"/>
                  <a:pt x="841" y="7018"/>
                </a:cubicBezTo>
                <a:lnTo>
                  <a:pt x="1184" y="7018"/>
                </a:lnTo>
                <a:cubicBezTo>
                  <a:pt x="1178" y="6929"/>
                  <a:pt x="1154" y="6840"/>
                  <a:pt x="1154" y="6746"/>
                </a:cubicBezTo>
                <a:cubicBezTo>
                  <a:pt x="1136" y="6332"/>
                  <a:pt x="1136" y="5923"/>
                  <a:pt x="1178" y="5509"/>
                </a:cubicBezTo>
                <a:cubicBezTo>
                  <a:pt x="1189" y="5344"/>
                  <a:pt x="1213" y="5184"/>
                  <a:pt x="1237" y="5030"/>
                </a:cubicBezTo>
                <a:cubicBezTo>
                  <a:pt x="1402" y="5675"/>
                  <a:pt x="1479" y="6337"/>
                  <a:pt x="1396" y="7018"/>
                </a:cubicBezTo>
                <a:lnTo>
                  <a:pt x="1716" y="7018"/>
                </a:lnTo>
                <a:cubicBezTo>
                  <a:pt x="1982" y="6125"/>
                  <a:pt x="1828" y="5066"/>
                  <a:pt x="1521" y="4220"/>
                </a:cubicBezTo>
                <a:cubicBezTo>
                  <a:pt x="1521" y="4208"/>
                  <a:pt x="1515" y="4197"/>
                  <a:pt x="1515" y="4191"/>
                </a:cubicBezTo>
                <a:cubicBezTo>
                  <a:pt x="1603" y="3936"/>
                  <a:pt x="1805" y="3735"/>
                  <a:pt x="2012" y="3528"/>
                </a:cubicBezTo>
                <a:cubicBezTo>
                  <a:pt x="2041" y="3635"/>
                  <a:pt x="2071" y="3729"/>
                  <a:pt x="2094" y="3836"/>
                </a:cubicBezTo>
                <a:cubicBezTo>
                  <a:pt x="2360" y="4847"/>
                  <a:pt x="2260" y="5971"/>
                  <a:pt x="2201" y="7029"/>
                </a:cubicBezTo>
                <a:lnTo>
                  <a:pt x="2443" y="7029"/>
                </a:lnTo>
                <a:cubicBezTo>
                  <a:pt x="2520" y="6710"/>
                  <a:pt x="2532" y="6361"/>
                  <a:pt x="2567" y="6042"/>
                </a:cubicBezTo>
                <a:cubicBezTo>
                  <a:pt x="2633" y="5433"/>
                  <a:pt x="2633" y="4800"/>
                  <a:pt x="2562" y="4191"/>
                </a:cubicBezTo>
                <a:cubicBezTo>
                  <a:pt x="2520" y="3865"/>
                  <a:pt x="2443" y="3552"/>
                  <a:pt x="2355" y="3244"/>
                </a:cubicBezTo>
                <a:cubicBezTo>
                  <a:pt x="2431" y="3173"/>
                  <a:pt x="2514" y="3114"/>
                  <a:pt x="2597" y="3049"/>
                </a:cubicBezTo>
                <a:cubicBezTo>
                  <a:pt x="2721" y="3422"/>
                  <a:pt x="2887" y="3765"/>
                  <a:pt x="3047" y="4072"/>
                </a:cubicBezTo>
                <a:cubicBezTo>
                  <a:pt x="3194" y="4344"/>
                  <a:pt x="3348" y="4587"/>
                  <a:pt x="3484" y="4847"/>
                </a:cubicBezTo>
                <a:cubicBezTo>
                  <a:pt x="3307" y="5078"/>
                  <a:pt x="3141" y="5326"/>
                  <a:pt x="3041" y="5586"/>
                </a:cubicBezTo>
                <a:cubicBezTo>
                  <a:pt x="2857" y="6036"/>
                  <a:pt x="2786" y="6533"/>
                  <a:pt x="2798" y="7018"/>
                </a:cubicBezTo>
                <a:lnTo>
                  <a:pt x="3052" y="7018"/>
                </a:lnTo>
                <a:cubicBezTo>
                  <a:pt x="3129" y="6503"/>
                  <a:pt x="3271" y="6006"/>
                  <a:pt x="3543" y="5551"/>
                </a:cubicBezTo>
                <a:cubicBezTo>
                  <a:pt x="3585" y="5474"/>
                  <a:pt x="3638" y="5403"/>
                  <a:pt x="3685" y="5332"/>
                </a:cubicBezTo>
                <a:lnTo>
                  <a:pt x="3691" y="5326"/>
                </a:lnTo>
                <a:cubicBezTo>
                  <a:pt x="3727" y="5385"/>
                  <a:pt x="3756" y="5492"/>
                  <a:pt x="3750" y="5699"/>
                </a:cubicBezTo>
                <a:cubicBezTo>
                  <a:pt x="3733" y="6030"/>
                  <a:pt x="3774" y="6367"/>
                  <a:pt x="3697" y="6692"/>
                </a:cubicBezTo>
                <a:cubicBezTo>
                  <a:pt x="3673" y="6805"/>
                  <a:pt x="3644" y="6917"/>
                  <a:pt x="3626" y="7029"/>
                </a:cubicBezTo>
                <a:lnTo>
                  <a:pt x="3922" y="7029"/>
                </a:lnTo>
                <a:cubicBezTo>
                  <a:pt x="4141" y="6332"/>
                  <a:pt x="4218" y="5640"/>
                  <a:pt x="3987" y="4948"/>
                </a:cubicBezTo>
                <a:cubicBezTo>
                  <a:pt x="4117" y="4794"/>
                  <a:pt x="4259" y="4646"/>
                  <a:pt x="4407" y="4504"/>
                </a:cubicBezTo>
                <a:cubicBezTo>
                  <a:pt x="4454" y="4900"/>
                  <a:pt x="4472" y="5273"/>
                  <a:pt x="4436" y="5687"/>
                </a:cubicBezTo>
                <a:cubicBezTo>
                  <a:pt x="4413" y="5923"/>
                  <a:pt x="4371" y="6154"/>
                  <a:pt x="4365" y="6391"/>
                </a:cubicBezTo>
                <a:cubicBezTo>
                  <a:pt x="4354" y="6604"/>
                  <a:pt x="4371" y="6811"/>
                  <a:pt x="4348" y="7029"/>
                </a:cubicBezTo>
                <a:lnTo>
                  <a:pt x="4596" y="7029"/>
                </a:lnTo>
                <a:cubicBezTo>
                  <a:pt x="4679" y="6692"/>
                  <a:pt x="4673" y="6332"/>
                  <a:pt x="4744" y="6000"/>
                </a:cubicBezTo>
                <a:cubicBezTo>
                  <a:pt x="4862" y="5450"/>
                  <a:pt x="4915" y="4906"/>
                  <a:pt x="4844" y="4350"/>
                </a:cubicBezTo>
                <a:cubicBezTo>
                  <a:pt x="4833" y="4267"/>
                  <a:pt x="4821" y="4191"/>
                  <a:pt x="4815" y="4108"/>
                </a:cubicBezTo>
                <a:cubicBezTo>
                  <a:pt x="4850" y="4072"/>
                  <a:pt x="4892" y="4031"/>
                  <a:pt x="4933" y="3995"/>
                </a:cubicBezTo>
                <a:cubicBezTo>
                  <a:pt x="5377" y="3581"/>
                  <a:pt x="5838" y="3191"/>
                  <a:pt x="6175" y="2671"/>
                </a:cubicBezTo>
                <a:cubicBezTo>
                  <a:pt x="6524" y="2162"/>
                  <a:pt x="6512" y="1565"/>
                  <a:pt x="6435" y="997"/>
                </a:cubicBezTo>
                <a:cubicBezTo>
                  <a:pt x="6421" y="899"/>
                  <a:pt x="6339" y="853"/>
                  <a:pt x="6254" y="853"/>
                </a:cubicBezTo>
                <a:cubicBezTo>
                  <a:pt x="6164" y="853"/>
                  <a:pt x="6072" y="903"/>
                  <a:pt x="6051" y="997"/>
                </a:cubicBezTo>
                <a:cubicBezTo>
                  <a:pt x="5998" y="1257"/>
                  <a:pt x="6004" y="1506"/>
                  <a:pt x="5998" y="1772"/>
                </a:cubicBezTo>
                <a:cubicBezTo>
                  <a:pt x="5992" y="2150"/>
                  <a:pt x="5791" y="2470"/>
                  <a:pt x="5554" y="2753"/>
                </a:cubicBezTo>
                <a:cubicBezTo>
                  <a:pt x="5323" y="3037"/>
                  <a:pt x="5051" y="3280"/>
                  <a:pt x="4785" y="3534"/>
                </a:cubicBezTo>
                <a:cubicBezTo>
                  <a:pt x="4768" y="3221"/>
                  <a:pt x="4785" y="2913"/>
                  <a:pt x="4856" y="2606"/>
                </a:cubicBezTo>
                <a:cubicBezTo>
                  <a:pt x="4992" y="2091"/>
                  <a:pt x="5353" y="1582"/>
                  <a:pt x="5359" y="1038"/>
                </a:cubicBezTo>
                <a:cubicBezTo>
                  <a:pt x="5359" y="913"/>
                  <a:pt x="5259" y="842"/>
                  <a:pt x="5158" y="842"/>
                </a:cubicBezTo>
                <a:cubicBezTo>
                  <a:pt x="5093" y="842"/>
                  <a:pt x="5026" y="872"/>
                  <a:pt x="4986" y="938"/>
                </a:cubicBezTo>
                <a:cubicBezTo>
                  <a:pt x="4726" y="1340"/>
                  <a:pt x="4572" y="1890"/>
                  <a:pt x="4425" y="2345"/>
                </a:cubicBezTo>
                <a:cubicBezTo>
                  <a:pt x="4259" y="2860"/>
                  <a:pt x="4277" y="3374"/>
                  <a:pt x="4348" y="3895"/>
                </a:cubicBezTo>
                <a:lnTo>
                  <a:pt x="4348" y="3913"/>
                </a:lnTo>
                <a:cubicBezTo>
                  <a:pt x="4283" y="3972"/>
                  <a:pt x="4223" y="4031"/>
                  <a:pt x="4164" y="4102"/>
                </a:cubicBezTo>
                <a:cubicBezTo>
                  <a:pt x="4046" y="4220"/>
                  <a:pt x="3928" y="4344"/>
                  <a:pt x="3804" y="4474"/>
                </a:cubicBezTo>
                <a:cubicBezTo>
                  <a:pt x="3792" y="4469"/>
                  <a:pt x="3792" y="4457"/>
                  <a:pt x="3786" y="4445"/>
                </a:cubicBezTo>
                <a:cubicBezTo>
                  <a:pt x="3466" y="3877"/>
                  <a:pt x="3171" y="3321"/>
                  <a:pt x="3011" y="2742"/>
                </a:cubicBezTo>
                <a:cubicBezTo>
                  <a:pt x="3301" y="2511"/>
                  <a:pt x="3573" y="2274"/>
                  <a:pt x="3792" y="1979"/>
                </a:cubicBezTo>
                <a:cubicBezTo>
                  <a:pt x="4105" y="1565"/>
                  <a:pt x="4738" y="618"/>
                  <a:pt x="4371" y="98"/>
                </a:cubicBezTo>
                <a:cubicBezTo>
                  <a:pt x="4326" y="35"/>
                  <a:pt x="4254" y="0"/>
                  <a:pt x="41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flipH="1">
            <a:off x="6210077" y="4085702"/>
            <a:ext cx="1592948" cy="1716216"/>
          </a:xfrm>
          <a:custGeom>
            <a:avLst/>
            <a:gdLst/>
            <a:ahLst/>
            <a:cxnLst/>
            <a:rect l="l" t="t" r="r" b="b"/>
            <a:pathLst>
              <a:path w="6525" h="7030" extrusionOk="0">
                <a:moveTo>
                  <a:pt x="4844" y="4096"/>
                </a:moveTo>
                <a:lnTo>
                  <a:pt x="4821" y="4114"/>
                </a:lnTo>
                <a:cubicBezTo>
                  <a:pt x="4827" y="4114"/>
                  <a:pt x="4838" y="4108"/>
                  <a:pt x="4844" y="4096"/>
                </a:cubicBezTo>
                <a:close/>
                <a:moveTo>
                  <a:pt x="4184" y="0"/>
                </a:moveTo>
                <a:cubicBezTo>
                  <a:pt x="4117" y="0"/>
                  <a:pt x="4051" y="32"/>
                  <a:pt x="4011" y="98"/>
                </a:cubicBezTo>
                <a:cubicBezTo>
                  <a:pt x="3845" y="364"/>
                  <a:pt x="3851" y="737"/>
                  <a:pt x="3721" y="1027"/>
                </a:cubicBezTo>
                <a:cubicBezTo>
                  <a:pt x="3579" y="1334"/>
                  <a:pt x="3372" y="1630"/>
                  <a:pt x="3135" y="1884"/>
                </a:cubicBezTo>
                <a:cubicBezTo>
                  <a:pt x="3052" y="1973"/>
                  <a:pt x="2976" y="2044"/>
                  <a:pt x="2887" y="2127"/>
                </a:cubicBezTo>
                <a:cubicBezTo>
                  <a:pt x="2769" y="1855"/>
                  <a:pt x="2863" y="1529"/>
                  <a:pt x="2916" y="1210"/>
                </a:cubicBezTo>
                <a:cubicBezTo>
                  <a:pt x="2941" y="1054"/>
                  <a:pt x="2830" y="957"/>
                  <a:pt x="2715" y="957"/>
                </a:cubicBezTo>
                <a:cubicBezTo>
                  <a:pt x="2639" y="957"/>
                  <a:pt x="2560" y="1000"/>
                  <a:pt x="2520" y="1098"/>
                </a:cubicBezTo>
                <a:cubicBezTo>
                  <a:pt x="2355" y="1517"/>
                  <a:pt x="2360" y="2002"/>
                  <a:pt x="2455" y="2481"/>
                </a:cubicBezTo>
                <a:cubicBezTo>
                  <a:pt x="2366" y="2546"/>
                  <a:pt x="2284" y="2612"/>
                  <a:pt x="2195" y="2671"/>
                </a:cubicBezTo>
                <a:lnTo>
                  <a:pt x="2177" y="2606"/>
                </a:lnTo>
                <a:cubicBezTo>
                  <a:pt x="1988" y="1985"/>
                  <a:pt x="2071" y="1429"/>
                  <a:pt x="2059" y="802"/>
                </a:cubicBezTo>
                <a:cubicBezTo>
                  <a:pt x="2052" y="683"/>
                  <a:pt x="1955" y="615"/>
                  <a:pt x="1860" y="615"/>
                </a:cubicBezTo>
                <a:cubicBezTo>
                  <a:pt x="1786" y="615"/>
                  <a:pt x="1712" y="657"/>
                  <a:pt x="1686" y="749"/>
                </a:cubicBezTo>
                <a:cubicBezTo>
                  <a:pt x="1473" y="1500"/>
                  <a:pt x="1645" y="2221"/>
                  <a:pt x="1852" y="2937"/>
                </a:cubicBezTo>
                <a:cubicBezTo>
                  <a:pt x="1686" y="3073"/>
                  <a:pt x="1527" y="3221"/>
                  <a:pt x="1379" y="3374"/>
                </a:cubicBezTo>
                <a:cubicBezTo>
                  <a:pt x="1331" y="3428"/>
                  <a:pt x="1290" y="3481"/>
                  <a:pt x="1249" y="3528"/>
                </a:cubicBezTo>
                <a:cubicBezTo>
                  <a:pt x="1089" y="3185"/>
                  <a:pt x="935" y="2836"/>
                  <a:pt x="835" y="2452"/>
                </a:cubicBezTo>
                <a:cubicBezTo>
                  <a:pt x="681" y="1837"/>
                  <a:pt x="598" y="1275"/>
                  <a:pt x="639" y="648"/>
                </a:cubicBezTo>
                <a:cubicBezTo>
                  <a:pt x="647" y="515"/>
                  <a:pt x="519" y="424"/>
                  <a:pt x="397" y="424"/>
                </a:cubicBezTo>
                <a:cubicBezTo>
                  <a:pt x="323" y="424"/>
                  <a:pt x="252" y="458"/>
                  <a:pt x="214" y="536"/>
                </a:cubicBezTo>
                <a:cubicBezTo>
                  <a:pt x="1" y="1009"/>
                  <a:pt x="113" y="1565"/>
                  <a:pt x="208" y="2050"/>
                </a:cubicBezTo>
                <a:cubicBezTo>
                  <a:pt x="326" y="2629"/>
                  <a:pt x="509" y="3167"/>
                  <a:pt x="758" y="3700"/>
                </a:cubicBezTo>
                <a:cubicBezTo>
                  <a:pt x="817" y="3836"/>
                  <a:pt x="876" y="3972"/>
                  <a:pt x="935" y="4108"/>
                </a:cubicBezTo>
                <a:cubicBezTo>
                  <a:pt x="799" y="4445"/>
                  <a:pt x="734" y="4818"/>
                  <a:pt x="693" y="5178"/>
                </a:cubicBezTo>
                <a:cubicBezTo>
                  <a:pt x="657" y="5521"/>
                  <a:pt x="657" y="5864"/>
                  <a:pt x="687" y="6207"/>
                </a:cubicBezTo>
                <a:cubicBezTo>
                  <a:pt x="710" y="6479"/>
                  <a:pt x="793" y="6751"/>
                  <a:pt x="841" y="7018"/>
                </a:cubicBezTo>
                <a:lnTo>
                  <a:pt x="1184" y="7018"/>
                </a:lnTo>
                <a:cubicBezTo>
                  <a:pt x="1178" y="6929"/>
                  <a:pt x="1154" y="6840"/>
                  <a:pt x="1154" y="6746"/>
                </a:cubicBezTo>
                <a:cubicBezTo>
                  <a:pt x="1136" y="6332"/>
                  <a:pt x="1136" y="5923"/>
                  <a:pt x="1178" y="5509"/>
                </a:cubicBezTo>
                <a:cubicBezTo>
                  <a:pt x="1189" y="5344"/>
                  <a:pt x="1213" y="5184"/>
                  <a:pt x="1237" y="5030"/>
                </a:cubicBezTo>
                <a:cubicBezTo>
                  <a:pt x="1402" y="5675"/>
                  <a:pt x="1479" y="6337"/>
                  <a:pt x="1396" y="7018"/>
                </a:cubicBezTo>
                <a:lnTo>
                  <a:pt x="1716" y="7018"/>
                </a:lnTo>
                <a:cubicBezTo>
                  <a:pt x="1982" y="6125"/>
                  <a:pt x="1828" y="5066"/>
                  <a:pt x="1521" y="4220"/>
                </a:cubicBezTo>
                <a:cubicBezTo>
                  <a:pt x="1521" y="4208"/>
                  <a:pt x="1515" y="4197"/>
                  <a:pt x="1515" y="4191"/>
                </a:cubicBezTo>
                <a:cubicBezTo>
                  <a:pt x="1603" y="3936"/>
                  <a:pt x="1805" y="3735"/>
                  <a:pt x="2012" y="3528"/>
                </a:cubicBezTo>
                <a:cubicBezTo>
                  <a:pt x="2041" y="3635"/>
                  <a:pt x="2071" y="3729"/>
                  <a:pt x="2094" y="3836"/>
                </a:cubicBezTo>
                <a:cubicBezTo>
                  <a:pt x="2360" y="4847"/>
                  <a:pt x="2260" y="5971"/>
                  <a:pt x="2201" y="7029"/>
                </a:cubicBezTo>
                <a:lnTo>
                  <a:pt x="2443" y="7029"/>
                </a:lnTo>
                <a:cubicBezTo>
                  <a:pt x="2520" y="6710"/>
                  <a:pt x="2532" y="6361"/>
                  <a:pt x="2567" y="6042"/>
                </a:cubicBezTo>
                <a:cubicBezTo>
                  <a:pt x="2633" y="5433"/>
                  <a:pt x="2633" y="4800"/>
                  <a:pt x="2562" y="4191"/>
                </a:cubicBezTo>
                <a:cubicBezTo>
                  <a:pt x="2520" y="3865"/>
                  <a:pt x="2443" y="3552"/>
                  <a:pt x="2355" y="3244"/>
                </a:cubicBezTo>
                <a:cubicBezTo>
                  <a:pt x="2431" y="3173"/>
                  <a:pt x="2514" y="3114"/>
                  <a:pt x="2597" y="3049"/>
                </a:cubicBezTo>
                <a:cubicBezTo>
                  <a:pt x="2721" y="3422"/>
                  <a:pt x="2887" y="3765"/>
                  <a:pt x="3047" y="4072"/>
                </a:cubicBezTo>
                <a:cubicBezTo>
                  <a:pt x="3194" y="4344"/>
                  <a:pt x="3348" y="4587"/>
                  <a:pt x="3484" y="4847"/>
                </a:cubicBezTo>
                <a:cubicBezTo>
                  <a:pt x="3307" y="5078"/>
                  <a:pt x="3141" y="5326"/>
                  <a:pt x="3041" y="5586"/>
                </a:cubicBezTo>
                <a:cubicBezTo>
                  <a:pt x="2857" y="6036"/>
                  <a:pt x="2786" y="6533"/>
                  <a:pt x="2798" y="7018"/>
                </a:cubicBezTo>
                <a:lnTo>
                  <a:pt x="3052" y="7018"/>
                </a:lnTo>
                <a:cubicBezTo>
                  <a:pt x="3129" y="6503"/>
                  <a:pt x="3271" y="6006"/>
                  <a:pt x="3543" y="5551"/>
                </a:cubicBezTo>
                <a:cubicBezTo>
                  <a:pt x="3585" y="5474"/>
                  <a:pt x="3638" y="5403"/>
                  <a:pt x="3685" y="5332"/>
                </a:cubicBezTo>
                <a:lnTo>
                  <a:pt x="3691" y="5326"/>
                </a:lnTo>
                <a:cubicBezTo>
                  <a:pt x="3727" y="5385"/>
                  <a:pt x="3756" y="5492"/>
                  <a:pt x="3750" y="5699"/>
                </a:cubicBezTo>
                <a:cubicBezTo>
                  <a:pt x="3733" y="6030"/>
                  <a:pt x="3774" y="6367"/>
                  <a:pt x="3697" y="6692"/>
                </a:cubicBezTo>
                <a:cubicBezTo>
                  <a:pt x="3673" y="6805"/>
                  <a:pt x="3644" y="6917"/>
                  <a:pt x="3626" y="7029"/>
                </a:cubicBezTo>
                <a:lnTo>
                  <a:pt x="3922" y="7029"/>
                </a:lnTo>
                <a:cubicBezTo>
                  <a:pt x="4141" y="6332"/>
                  <a:pt x="4218" y="5640"/>
                  <a:pt x="3987" y="4948"/>
                </a:cubicBezTo>
                <a:cubicBezTo>
                  <a:pt x="4117" y="4794"/>
                  <a:pt x="4259" y="4646"/>
                  <a:pt x="4407" y="4504"/>
                </a:cubicBezTo>
                <a:cubicBezTo>
                  <a:pt x="4454" y="4900"/>
                  <a:pt x="4472" y="5273"/>
                  <a:pt x="4436" y="5687"/>
                </a:cubicBezTo>
                <a:cubicBezTo>
                  <a:pt x="4413" y="5923"/>
                  <a:pt x="4371" y="6154"/>
                  <a:pt x="4365" y="6391"/>
                </a:cubicBezTo>
                <a:cubicBezTo>
                  <a:pt x="4354" y="6604"/>
                  <a:pt x="4371" y="6811"/>
                  <a:pt x="4348" y="7029"/>
                </a:cubicBezTo>
                <a:lnTo>
                  <a:pt x="4596" y="7029"/>
                </a:lnTo>
                <a:cubicBezTo>
                  <a:pt x="4679" y="6692"/>
                  <a:pt x="4673" y="6332"/>
                  <a:pt x="4744" y="6000"/>
                </a:cubicBezTo>
                <a:cubicBezTo>
                  <a:pt x="4862" y="5450"/>
                  <a:pt x="4915" y="4906"/>
                  <a:pt x="4844" y="4350"/>
                </a:cubicBezTo>
                <a:cubicBezTo>
                  <a:pt x="4833" y="4267"/>
                  <a:pt x="4821" y="4191"/>
                  <a:pt x="4815" y="4108"/>
                </a:cubicBezTo>
                <a:cubicBezTo>
                  <a:pt x="4850" y="4072"/>
                  <a:pt x="4892" y="4031"/>
                  <a:pt x="4933" y="3995"/>
                </a:cubicBezTo>
                <a:cubicBezTo>
                  <a:pt x="5377" y="3581"/>
                  <a:pt x="5838" y="3191"/>
                  <a:pt x="6175" y="2671"/>
                </a:cubicBezTo>
                <a:cubicBezTo>
                  <a:pt x="6524" y="2162"/>
                  <a:pt x="6512" y="1565"/>
                  <a:pt x="6435" y="997"/>
                </a:cubicBezTo>
                <a:cubicBezTo>
                  <a:pt x="6421" y="899"/>
                  <a:pt x="6339" y="853"/>
                  <a:pt x="6254" y="853"/>
                </a:cubicBezTo>
                <a:cubicBezTo>
                  <a:pt x="6164" y="853"/>
                  <a:pt x="6072" y="903"/>
                  <a:pt x="6051" y="997"/>
                </a:cubicBezTo>
                <a:cubicBezTo>
                  <a:pt x="5998" y="1257"/>
                  <a:pt x="6004" y="1506"/>
                  <a:pt x="5998" y="1772"/>
                </a:cubicBezTo>
                <a:cubicBezTo>
                  <a:pt x="5992" y="2150"/>
                  <a:pt x="5791" y="2470"/>
                  <a:pt x="5554" y="2753"/>
                </a:cubicBezTo>
                <a:cubicBezTo>
                  <a:pt x="5323" y="3037"/>
                  <a:pt x="5051" y="3280"/>
                  <a:pt x="4785" y="3534"/>
                </a:cubicBezTo>
                <a:cubicBezTo>
                  <a:pt x="4768" y="3221"/>
                  <a:pt x="4785" y="2913"/>
                  <a:pt x="4856" y="2606"/>
                </a:cubicBezTo>
                <a:cubicBezTo>
                  <a:pt x="4992" y="2091"/>
                  <a:pt x="5353" y="1582"/>
                  <a:pt x="5359" y="1038"/>
                </a:cubicBezTo>
                <a:cubicBezTo>
                  <a:pt x="5359" y="913"/>
                  <a:pt x="5259" y="842"/>
                  <a:pt x="5158" y="842"/>
                </a:cubicBezTo>
                <a:cubicBezTo>
                  <a:pt x="5093" y="842"/>
                  <a:pt x="5026" y="872"/>
                  <a:pt x="4986" y="938"/>
                </a:cubicBezTo>
                <a:cubicBezTo>
                  <a:pt x="4726" y="1340"/>
                  <a:pt x="4572" y="1890"/>
                  <a:pt x="4425" y="2345"/>
                </a:cubicBezTo>
                <a:cubicBezTo>
                  <a:pt x="4259" y="2860"/>
                  <a:pt x="4277" y="3374"/>
                  <a:pt x="4348" y="3895"/>
                </a:cubicBezTo>
                <a:lnTo>
                  <a:pt x="4348" y="3913"/>
                </a:lnTo>
                <a:cubicBezTo>
                  <a:pt x="4283" y="3972"/>
                  <a:pt x="4223" y="4031"/>
                  <a:pt x="4164" y="4102"/>
                </a:cubicBezTo>
                <a:cubicBezTo>
                  <a:pt x="4046" y="4220"/>
                  <a:pt x="3928" y="4344"/>
                  <a:pt x="3804" y="4474"/>
                </a:cubicBezTo>
                <a:cubicBezTo>
                  <a:pt x="3792" y="4469"/>
                  <a:pt x="3792" y="4457"/>
                  <a:pt x="3786" y="4445"/>
                </a:cubicBezTo>
                <a:cubicBezTo>
                  <a:pt x="3466" y="3877"/>
                  <a:pt x="3171" y="3321"/>
                  <a:pt x="3011" y="2742"/>
                </a:cubicBezTo>
                <a:cubicBezTo>
                  <a:pt x="3301" y="2511"/>
                  <a:pt x="3573" y="2274"/>
                  <a:pt x="3792" y="1979"/>
                </a:cubicBezTo>
                <a:cubicBezTo>
                  <a:pt x="4105" y="1565"/>
                  <a:pt x="4738" y="618"/>
                  <a:pt x="4371" y="98"/>
                </a:cubicBezTo>
                <a:cubicBezTo>
                  <a:pt x="4326" y="35"/>
                  <a:pt x="4254" y="0"/>
                  <a:pt x="41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67"/>
        <p:cNvGrpSpPr/>
        <p:nvPr/>
      </p:nvGrpSpPr>
      <p:grpSpPr>
        <a:xfrm>
          <a:off x="0" y="0"/>
          <a:ext cx="0" cy="0"/>
          <a:chOff x="0" y="0"/>
          <a:chExt cx="0" cy="0"/>
        </a:xfrm>
      </p:grpSpPr>
      <p:sp>
        <p:nvSpPr>
          <p:cNvPr id="268" name="Google Shape;268;p11"/>
          <p:cNvSpPr/>
          <p:nvPr/>
        </p:nvSpPr>
        <p:spPr>
          <a:xfrm>
            <a:off x="-1555750" y="3450275"/>
            <a:ext cx="13449380"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1"/>
          <p:cNvSpPr txBox="1">
            <a:spLocks noGrp="1"/>
          </p:cNvSpPr>
          <p:nvPr>
            <p:ph type="title" hasCustomPrompt="1"/>
          </p:nvPr>
        </p:nvSpPr>
        <p:spPr>
          <a:xfrm>
            <a:off x="713250" y="1764175"/>
            <a:ext cx="7717500" cy="1097100"/>
          </a:xfrm>
          <a:prstGeom prst="rect">
            <a:avLst/>
          </a:prstGeom>
        </p:spPr>
        <p:txBody>
          <a:bodyPr spcFirstLastPara="1" wrap="square" lIns="0" tIns="0" rIns="0" bIns="0" anchor="b" anchorCtr="0">
            <a:normAutofit/>
          </a:bodyPr>
          <a:lstStyle>
            <a:lvl1pPr lvl="0" algn="ctr">
              <a:spcBef>
                <a:spcPts val="0"/>
              </a:spcBef>
              <a:spcAft>
                <a:spcPts val="0"/>
              </a:spcAft>
              <a:buSzPts val="12000"/>
              <a:buNone/>
              <a:defRPr sz="7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70" name="Google Shape;270;p11"/>
          <p:cNvSpPr txBox="1">
            <a:spLocks noGrp="1"/>
          </p:cNvSpPr>
          <p:nvPr>
            <p:ph type="subTitle" idx="1"/>
          </p:nvPr>
        </p:nvSpPr>
        <p:spPr>
          <a:xfrm>
            <a:off x="713250" y="3054096"/>
            <a:ext cx="7717500" cy="3030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271" name="Google Shape;271;p11"/>
          <p:cNvGrpSpPr/>
          <p:nvPr/>
        </p:nvGrpSpPr>
        <p:grpSpPr>
          <a:xfrm>
            <a:off x="2269769" y="3478613"/>
            <a:ext cx="4604462" cy="1377212"/>
            <a:chOff x="-981900" y="423788"/>
            <a:chExt cx="4604462" cy="1377212"/>
          </a:xfrm>
        </p:grpSpPr>
        <p:sp>
          <p:nvSpPr>
            <p:cNvPr id="272" name="Google Shape;272;p11"/>
            <p:cNvSpPr/>
            <p:nvPr/>
          </p:nvSpPr>
          <p:spPr>
            <a:xfrm>
              <a:off x="-981900" y="423788"/>
              <a:ext cx="4604452" cy="1377209"/>
            </a:xfrm>
            <a:custGeom>
              <a:avLst/>
              <a:gdLst/>
              <a:ahLst/>
              <a:cxnLst/>
              <a:rect l="l" t="t" r="r" b="b"/>
              <a:pathLst>
                <a:path w="26001" h="7777" extrusionOk="0">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1"/>
            <p:cNvSpPr/>
            <p:nvPr/>
          </p:nvSpPr>
          <p:spPr>
            <a:xfrm>
              <a:off x="1320243" y="1604255"/>
              <a:ext cx="289892" cy="196744"/>
            </a:xfrm>
            <a:custGeom>
              <a:avLst/>
              <a:gdLst/>
              <a:ahLst/>
              <a:cxnLst/>
              <a:rect l="l" t="t" r="r" b="b"/>
              <a:pathLst>
                <a:path w="1637" h="1111" extrusionOk="0">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1"/>
            <p:cNvSpPr/>
            <p:nvPr/>
          </p:nvSpPr>
          <p:spPr>
            <a:xfrm>
              <a:off x="2980087" y="1111420"/>
              <a:ext cx="216755" cy="208432"/>
            </a:xfrm>
            <a:custGeom>
              <a:avLst/>
              <a:gdLst/>
              <a:ahLst/>
              <a:cxnLst/>
              <a:rect l="l" t="t" r="r" b="b"/>
              <a:pathLst>
                <a:path w="1224" h="1177" extrusionOk="0">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11"/>
            <p:cNvSpPr/>
            <p:nvPr/>
          </p:nvSpPr>
          <p:spPr>
            <a:xfrm>
              <a:off x="3160009" y="802401"/>
              <a:ext cx="162389" cy="166994"/>
            </a:xfrm>
            <a:custGeom>
              <a:avLst/>
              <a:gdLst/>
              <a:ahLst/>
              <a:cxnLst/>
              <a:rect l="l" t="t" r="r" b="b"/>
              <a:pathLst>
                <a:path w="917" h="943" extrusionOk="0">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11"/>
            <p:cNvSpPr/>
            <p:nvPr/>
          </p:nvSpPr>
          <p:spPr>
            <a:xfrm>
              <a:off x="3479121" y="842600"/>
              <a:ext cx="143441" cy="153004"/>
            </a:xfrm>
            <a:custGeom>
              <a:avLst/>
              <a:gdLst/>
              <a:ahLst/>
              <a:cxnLst/>
              <a:rect l="l" t="t" r="r" b="b"/>
              <a:pathLst>
                <a:path w="810" h="864" extrusionOk="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1"/>
            <p:cNvSpPr/>
            <p:nvPr/>
          </p:nvSpPr>
          <p:spPr>
            <a:xfrm>
              <a:off x="-270538" y="1175880"/>
              <a:ext cx="136180" cy="151056"/>
            </a:xfrm>
            <a:custGeom>
              <a:avLst/>
              <a:gdLst/>
              <a:ahLst/>
              <a:cxnLst/>
              <a:rect l="l" t="t" r="r" b="b"/>
              <a:pathLst>
                <a:path w="769" h="853" extrusionOk="0">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1"/>
            <p:cNvSpPr/>
            <p:nvPr/>
          </p:nvSpPr>
          <p:spPr>
            <a:xfrm>
              <a:off x="-436823" y="996490"/>
              <a:ext cx="144503" cy="152827"/>
            </a:xfrm>
            <a:custGeom>
              <a:avLst/>
              <a:gdLst/>
              <a:ahLst/>
              <a:cxnLst/>
              <a:rect l="l" t="t" r="r" b="b"/>
              <a:pathLst>
                <a:path w="816" h="863" extrusionOk="0">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1"/>
            <p:cNvSpPr/>
            <p:nvPr/>
          </p:nvSpPr>
          <p:spPr>
            <a:xfrm>
              <a:off x="1182291" y="1396531"/>
              <a:ext cx="139191" cy="152472"/>
            </a:xfrm>
            <a:custGeom>
              <a:avLst/>
              <a:gdLst/>
              <a:ahLst/>
              <a:cxnLst/>
              <a:rect l="l" t="t" r="r" b="b"/>
              <a:pathLst>
                <a:path w="786" h="861" extrusionOk="0">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1"/>
            <p:cNvSpPr/>
            <p:nvPr/>
          </p:nvSpPr>
          <p:spPr>
            <a:xfrm>
              <a:off x="691581" y="1216787"/>
              <a:ext cx="136180" cy="151587"/>
            </a:xfrm>
            <a:custGeom>
              <a:avLst/>
              <a:gdLst/>
              <a:ahLst/>
              <a:cxnLst/>
              <a:rect l="l" t="t" r="r" b="b"/>
              <a:pathLst>
                <a:path w="769" h="856" extrusionOk="0">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1"/>
            <p:cNvSpPr/>
            <p:nvPr/>
          </p:nvSpPr>
          <p:spPr>
            <a:xfrm>
              <a:off x="622689" y="1507925"/>
              <a:ext cx="289876" cy="147874"/>
            </a:xfrm>
            <a:custGeom>
              <a:avLst/>
              <a:gdLst/>
              <a:ahLst/>
              <a:cxnLst/>
              <a:rect l="l" t="t" r="r" b="b"/>
              <a:pathLst>
                <a:path w="781" h="835" extrusionOk="0">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1"/>
            <p:cNvSpPr/>
            <p:nvPr/>
          </p:nvSpPr>
          <p:spPr>
            <a:xfrm>
              <a:off x="-806052" y="423788"/>
              <a:ext cx="139191" cy="153004"/>
            </a:xfrm>
            <a:custGeom>
              <a:avLst/>
              <a:gdLst/>
              <a:ahLst/>
              <a:cxnLst/>
              <a:rect l="l" t="t" r="r" b="b"/>
              <a:pathLst>
                <a:path w="786" h="864" extrusionOk="0">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1"/>
            <p:cNvSpPr/>
            <p:nvPr/>
          </p:nvSpPr>
          <p:spPr>
            <a:xfrm>
              <a:off x="2631933" y="1065908"/>
              <a:ext cx="149639" cy="151410"/>
            </a:xfrm>
            <a:custGeom>
              <a:avLst/>
              <a:gdLst/>
              <a:ahLst/>
              <a:cxnLst/>
              <a:rect l="l" t="t" r="r" b="b"/>
              <a:pathLst>
                <a:path w="845" h="855" extrusionOk="0">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1"/>
            <p:cNvSpPr/>
            <p:nvPr/>
          </p:nvSpPr>
          <p:spPr>
            <a:xfrm>
              <a:off x="-981900" y="797797"/>
              <a:ext cx="114221" cy="125024"/>
            </a:xfrm>
            <a:custGeom>
              <a:avLst/>
              <a:gdLst/>
              <a:ahLst/>
              <a:cxnLst/>
              <a:rect l="l" t="t" r="r" b="b"/>
              <a:pathLst>
                <a:path w="645" h="706" extrusionOk="0">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1"/>
            <p:cNvSpPr/>
            <p:nvPr/>
          </p:nvSpPr>
          <p:spPr>
            <a:xfrm>
              <a:off x="-440011" y="761140"/>
              <a:ext cx="111034" cy="122545"/>
            </a:xfrm>
            <a:custGeom>
              <a:avLst/>
              <a:gdLst/>
              <a:ahLst/>
              <a:cxnLst/>
              <a:rect l="l" t="t" r="r" b="b"/>
              <a:pathLst>
                <a:path w="627" h="692" extrusionOk="0">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1"/>
            <p:cNvSpPr/>
            <p:nvPr/>
          </p:nvSpPr>
          <p:spPr>
            <a:xfrm>
              <a:off x="-111690" y="1452668"/>
              <a:ext cx="109086" cy="108909"/>
            </a:xfrm>
            <a:custGeom>
              <a:avLst/>
              <a:gdLst/>
              <a:ahLst/>
              <a:cxnLst/>
              <a:rect l="l" t="t" r="r" b="b"/>
              <a:pathLst>
                <a:path w="616" h="615" extrusionOk="0">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1"/>
            <p:cNvSpPr/>
            <p:nvPr/>
          </p:nvSpPr>
          <p:spPr>
            <a:xfrm>
              <a:off x="-786218" y="860486"/>
              <a:ext cx="101648" cy="109617"/>
            </a:xfrm>
            <a:custGeom>
              <a:avLst/>
              <a:gdLst/>
              <a:ahLst/>
              <a:cxnLst/>
              <a:rect l="l" t="t" r="r" b="b"/>
              <a:pathLst>
                <a:path w="574" h="619" extrusionOk="0">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11"/>
            <p:cNvSpPr/>
            <p:nvPr/>
          </p:nvSpPr>
          <p:spPr>
            <a:xfrm>
              <a:off x="-175442" y="915029"/>
              <a:ext cx="99523" cy="110148"/>
            </a:xfrm>
            <a:custGeom>
              <a:avLst/>
              <a:gdLst/>
              <a:ahLst/>
              <a:cxnLst/>
              <a:rect l="l" t="t" r="r" b="b"/>
              <a:pathLst>
                <a:path w="562" h="622" extrusionOk="0">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28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_21">
    <p:spTree>
      <p:nvGrpSpPr>
        <p:cNvPr id="1" name="Shape 290"/>
        <p:cNvGrpSpPr/>
        <p:nvPr/>
      </p:nvGrpSpPr>
      <p:grpSpPr>
        <a:xfrm>
          <a:off x="0" y="0"/>
          <a:ext cx="0" cy="0"/>
          <a:chOff x="0" y="0"/>
          <a:chExt cx="0" cy="0"/>
        </a:xfrm>
      </p:grpSpPr>
      <p:sp>
        <p:nvSpPr>
          <p:cNvPr id="291" name="Google Shape;291;p13"/>
          <p:cNvSpPr txBox="1">
            <a:spLocks noGrp="1"/>
          </p:cNvSpPr>
          <p:nvPr>
            <p:ph type="title"/>
          </p:nvPr>
        </p:nvSpPr>
        <p:spPr>
          <a:xfrm>
            <a:off x="713225" y="521208"/>
            <a:ext cx="7717500" cy="572700"/>
          </a:xfrm>
          <a:prstGeom prst="rect">
            <a:avLst/>
          </a:prstGeom>
        </p:spPr>
        <p:txBody>
          <a:bodyPr spcFirstLastPara="1" wrap="square" lIns="0" tIns="0" rIns="0" bIns="0" anchor="t" anchorCtr="0">
            <a:norm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2" name="Google Shape;292;p13"/>
          <p:cNvSpPr/>
          <p:nvPr/>
        </p:nvSpPr>
        <p:spPr>
          <a:xfrm>
            <a:off x="129850" y="3739300"/>
            <a:ext cx="10228441"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3" name="Google Shape;293;p13"/>
          <p:cNvGrpSpPr/>
          <p:nvPr/>
        </p:nvGrpSpPr>
        <p:grpSpPr>
          <a:xfrm rot="-1379063">
            <a:off x="8541181" y="3054736"/>
            <a:ext cx="2064577" cy="1826693"/>
            <a:chOff x="3451950" y="4252825"/>
            <a:chExt cx="218275" cy="193125"/>
          </a:xfrm>
        </p:grpSpPr>
        <p:sp>
          <p:nvSpPr>
            <p:cNvPr id="294" name="Google Shape;294;p13"/>
            <p:cNvSpPr/>
            <p:nvPr/>
          </p:nvSpPr>
          <p:spPr>
            <a:xfrm>
              <a:off x="3478875" y="4311300"/>
              <a:ext cx="81175" cy="123700"/>
            </a:xfrm>
            <a:custGeom>
              <a:avLst/>
              <a:gdLst/>
              <a:ahLst/>
              <a:cxnLst/>
              <a:rect l="l" t="t" r="r" b="b"/>
              <a:pathLst>
                <a:path w="3247" h="4948" extrusionOk="0">
                  <a:moveTo>
                    <a:pt x="121" y="1"/>
                  </a:moveTo>
                  <a:cubicBezTo>
                    <a:pt x="56" y="1"/>
                    <a:pt x="1" y="68"/>
                    <a:pt x="18" y="144"/>
                  </a:cubicBezTo>
                  <a:cubicBezTo>
                    <a:pt x="83" y="516"/>
                    <a:pt x="367" y="800"/>
                    <a:pt x="609" y="1078"/>
                  </a:cubicBezTo>
                  <a:cubicBezTo>
                    <a:pt x="922" y="1433"/>
                    <a:pt x="1224" y="1788"/>
                    <a:pt x="1514" y="2160"/>
                  </a:cubicBezTo>
                  <a:cubicBezTo>
                    <a:pt x="1798" y="2521"/>
                    <a:pt x="2058" y="2906"/>
                    <a:pt x="2283" y="3314"/>
                  </a:cubicBezTo>
                  <a:cubicBezTo>
                    <a:pt x="2407" y="3538"/>
                    <a:pt x="2496" y="3787"/>
                    <a:pt x="2561" y="4035"/>
                  </a:cubicBezTo>
                  <a:cubicBezTo>
                    <a:pt x="2626" y="4284"/>
                    <a:pt x="2578" y="4508"/>
                    <a:pt x="2567" y="4751"/>
                  </a:cubicBezTo>
                  <a:cubicBezTo>
                    <a:pt x="2563" y="4880"/>
                    <a:pt x="2664" y="4947"/>
                    <a:pt x="2767" y="4947"/>
                  </a:cubicBezTo>
                  <a:cubicBezTo>
                    <a:pt x="2852" y="4947"/>
                    <a:pt x="2939" y="4901"/>
                    <a:pt x="2969" y="4804"/>
                  </a:cubicBezTo>
                  <a:cubicBezTo>
                    <a:pt x="3247" y="3911"/>
                    <a:pt x="2643" y="2977"/>
                    <a:pt x="2147" y="2285"/>
                  </a:cubicBezTo>
                  <a:cubicBezTo>
                    <a:pt x="1573" y="1469"/>
                    <a:pt x="881" y="753"/>
                    <a:pt x="201" y="37"/>
                  </a:cubicBezTo>
                  <a:cubicBezTo>
                    <a:pt x="175" y="12"/>
                    <a:pt x="148" y="1"/>
                    <a:pt x="1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3"/>
            <p:cNvSpPr/>
            <p:nvPr/>
          </p:nvSpPr>
          <p:spPr>
            <a:xfrm>
              <a:off x="3538225" y="4395300"/>
              <a:ext cx="48875" cy="50650"/>
            </a:xfrm>
            <a:custGeom>
              <a:avLst/>
              <a:gdLst/>
              <a:ahLst/>
              <a:cxnLst/>
              <a:rect l="l" t="t" r="r" b="b"/>
              <a:pathLst>
                <a:path w="1955" h="2026" extrusionOk="0">
                  <a:moveTo>
                    <a:pt x="1207" y="0"/>
                  </a:moveTo>
                  <a:cubicBezTo>
                    <a:pt x="1058" y="0"/>
                    <a:pt x="912" y="61"/>
                    <a:pt x="796" y="190"/>
                  </a:cubicBezTo>
                  <a:cubicBezTo>
                    <a:pt x="624" y="380"/>
                    <a:pt x="630" y="675"/>
                    <a:pt x="648" y="912"/>
                  </a:cubicBezTo>
                  <a:cubicBezTo>
                    <a:pt x="654" y="1042"/>
                    <a:pt x="678" y="1172"/>
                    <a:pt x="689" y="1296"/>
                  </a:cubicBezTo>
                  <a:cubicBezTo>
                    <a:pt x="695" y="1373"/>
                    <a:pt x="719" y="1438"/>
                    <a:pt x="725" y="1515"/>
                  </a:cubicBezTo>
                  <a:cubicBezTo>
                    <a:pt x="735" y="1592"/>
                    <a:pt x="648" y="1639"/>
                    <a:pt x="572" y="1639"/>
                  </a:cubicBezTo>
                  <a:cubicBezTo>
                    <a:pt x="520" y="1639"/>
                    <a:pt x="473" y="1616"/>
                    <a:pt x="471" y="1562"/>
                  </a:cubicBezTo>
                  <a:cubicBezTo>
                    <a:pt x="474" y="1499"/>
                    <a:pt x="428" y="1462"/>
                    <a:pt x="378" y="1462"/>
                  </a:cubicBezTo>
                  <a:cubicBezTo>
                    <a:pt x="353" y="1462"/>
                    <a:pt x="327" y="1472"/>
                    <a:pt x="305" y="1491"/>
                  </a:cubicBezTo>
                  <a:cubicBezTo>
                    <a:pt x="1" y="1769"/>
                    <a:pt x="331" y="2026"/>
                    <a:pt x="661" y="2026"/>
                  </a:cubicBezTo>
                  <a:cubicBezTo>
                    <a:pt x="851" y="2026"/>
                    <a:pt x="1040" y="1941"/>
                    <a:pt x="1109" y="1728"/>
                  </a:cubicBezTo>
                  <a:cubicBezTo>
                    <a:pt x="1192" y="1474"/>
                    <a:pt x="1092" y="1172"/>
                    <a:pt x="1062" y="912"/>
                  </a:cubicBezTo>
                  <a:cubicBezTo>
                    <a:pt x="1044" y="782"/>
                    <a:pt x="1032" y="616"/>
                    <a:pt x="1092" y="492"/>
                  </a:cubicBezTo>
                  <a:cubicBezTo>
                    <a:pt x="1119" y="428"/>
                    <a:pt x="1153" y="402"/>
                    <a:pt x="1189" y="402"/>
                  </a:cubicBezTo>
                  <a:cubicBezTo>
                    <a:pt x="1306" y="402"/>
                    <a:pt x="1446" y="667"/>
                    <a:pt x="1482" y="734"/>
                  </a:cubicBezTo>
                  <a:cubicBezTo>
                    <a:pt x="1517" y="802"/>
                    <a:pt x="1587" y="836"/>
                    <a:pt x="1657" y="836"/>
                  </a:cubicBezTo>
                  <a:cubicBezTo>
                    <a:pt x="1727" y="836"/>
                    <a:pt x="1798" y="802"/>
                    <a:pt x="1837" y="734"/>
                  </a:cubicBezTo>
                  <a:cubicBezTo>
                    <a:pt x="1955" y="527"/>
                    <a:pt x="1724" y="220"/>
                    <a:pt x="1553" y="107"/>
                  </a:cubicBezTo>
                  <a:cubicBezTo>
                    <a:pt x="1444" y="37"/>
                    <a:pt x="1324" y="0"/>
                    <a:pt x="12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3"/>
            <p:cNvSpPr/>
            <p:nvPr/>
          </p:nvSpPr>
          <p:spPr>
            <a:xfrm>
              <a:off x="3463650" y="4311050"/>
              <a:ext cx="20100" cy="11050"/>
            </a:xfrm>
            <a:custGeom>
              <a:avLst/>
              <a:gdLst/>
              <a:ahLst/>
              <a:cxnLst/>
              <a:rect l="l" t="t" r="r" b="b"/>
              <a:pathLst>
                <a:path w="804" h="442" extrusionOk="0">
                  <a:moveTo>
                    <a:pt x="293" y="0"/>
                  </a:moveTo>
                  <a:cubicBezTo>
                    <a:pt x="81" y="0"/>
                    <a:pt x="1" y="372"/>
                    <a:pt x="248" y="426"/>
                  </a:cubicBezTo>
                  <a:cubicBezTo>
                    <a:pt x="296" y="436"/>
                    <a:pt x="348" y="441"/>
                    <a:pt x="399" y="441"/>
                  </a:cubicBezTo>
                  <a:cubicBezTo>
                    <a:pt x="525" y="441"/>
                    <a:pt x="653" y="410"/>
                    <a:pt x="745" y="343"/>
                  </a:cubicBezTo>
                  <a:cubicBezTo>
                    <a:pt x="804" y="290"/>
                    <a:pt x="804" y="219"/>
                    <a:pt x="745" y="171"/>
                  </a:cubicBezTo>
                  <a:cubicBezTo>
                    <a:pt x="632" y="95"/>
                    <a:pt x="491" y="53"/>
                    <a:pt x="360" y="12"/>
                  </a:cubicBezTo>
                  <a:cubicBezTo>
                    <a:pt x="337" y="4"/>
                    <a:pt x="315" y="0"/>
                    <a:pt x="2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3"/>
            <p:cNvSpPr/>
            <p:nvPr/>
          </p:nvSpPr>
          <p:spPr>
            <a:xfrm>
              <a:off x="3479000" y="4295325"/>
              <a:ext cx="10075" cy="23100"/>
            </a:xfrm>
            <a:custGeom>
              <a:avLst/>
              <a:gdLst/>
              <a:ahLst/>
              <a:cxnLst/>
              <a:rect l="l" t="t" r="r" b="b"/>
              <a:pathLst>
                <a:path w="403" h="924" extrusionOk="0">
                  <a:moveTo>
                    <a:pt x="196" y="1"/>
                  </a:moveTo>
                  <a:cubicBezTo>
                    <a:pt x="98" y="1"/>
                    <a:pt x="1" y="64"/>
                    <a:pt x="1" y="191"/>
                  </a:cubicBezTo>
                  <a:cubicBezTo>
                    <a:pt x="1" y="292"/>
                    <a:pt x="13" y="404"/>
                    <a:pt x="13" y="505"/>
                  </a:cubicBezTo>
                  <a:cubicBezTo>
                    <a:pt x="18" y="617"/>
                    <a:pt x="18" y="735"/>
                    <a:pt x="60" y="842"/>
                  </a:cubicBezTo>
                  <a:cubicBezTo>
                    <a:pt x="79" y="897"/>
                    <a:pt x="124" y="924"/>
                    <a:pt x="170" y="924"/>
                  </a:cubicBezTo>
                  <a:cubicBezTo>
                    <a:pt x="208" y="924"/>
                    <a:pt x="246" y="906"/>
                    <a:pt x="273" y="871"/>
                  </a:cubicBezTo>
                  <a:cubicBezTo>
                    <a:pt x="403" y="700"/>
                    <a:pt x="391" y="398"/>
                    <a:pt x="391" y="191"/>
                  </a:cubicBezTo>
                  <a:cubicBezTo>
                    <a:pt x="391" y="64"/>
                    <a:pt x="293" y="1"/>
                    <a:pt x="1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3"/>
            <p:cNvSpPr/>
            <p:nvPr/>
          </p:nvSpPr>
          <p:spPr>
            <a:xfrm>
              <a:off x="3490600" y="4297675"/>
              <a:ext cx="15775" cy="40300"/>
            </a:xfrm>
            <a:custGeom>
              <a:avLst/>
              <a:gdLst/>
              <a:ahLst/>
              <a:cxnLst/>
              <a:rect l="l" t="t" r="r" b="b"/>
              <a:pathLst>
                <a:path w="631" h="1612" extrusionOk="0">
                  <a:moveTo>
                    <a:pt x="246" y="1"/>
                  </a:moveTo>
                  <a:cubicBezTo>
                    <a:pt x="125" y="1"/>
                    <a:pt x="1" y="95"/>
                    <a:pt x="39" y="263"/>
                  </a:cubicBezTo>
                  <a:cubicBezTo>
                    <a:pt x="81" y="470"/>
                    <a:pt x="264" y="606"/>
                    <a:pt x="312" y="819"/>
                  </a:cubicBezTo>
                  <a:cubicBezTo>
                    <a:pt x="365" y="1050"/>
                    <a:pt x="347" y="1298"/>
                    <a:pt x="353" y="1534"/>
                  </a:cubicBezTo>
                  <a:cubicBezTo>
                    <a:pt x="353" y="1582"/>
                    <a:pt x="394" y="1612"/>
                    <a:pt x="433" y="1612"/>
                  </a:cubicBezTo>
                  <a:cubicBezTo>
                    <a:pt x="458" y="1612"/>
                    <a:pt x="481" y="1601"/>
                    <a:pt x="495" y="1576"/>
                  </a:cubicBezTo>
                  <a:cubicBezTo>
                    <a:pt x="613" y="1375"/>
                    <a:pt x="631" y="1174"/>
                    <a:pt x="631" y="943"/>
                  </a:cubicBezTo>
                  <a:cubicBezTo>
                    <a:pt x="619" y="677"/>
                    <a:pt x="459" y="464"/>
                    <a:pt x="448" y="204"/>
                  </a:cubicBezTo>
                  <a:cubicBezTo>
                    <a:pt x="445" y="65"/>
                    <a:pt x="347" y="1"/>
                    <a:pt x="2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3"/>
            <p:cNvSpPr/>
            <p:nvPr/>
          </p:nvSpPr>
          <p:spPr>
            <a:xfrm>
              <a:off x="3500300" y="4302775"/>
              <a:ext cx="16275" cy="17175"/>
            </a:xfrm>
            <a:custGeom>
              <a:avLst/>
              <a:gdLst/>
              <a:ahLst/>
              <a:cxnLst/>
              <a:rect l="l" t="t" r="r" b="b"/>
              <a:pathLst>
                <a:path w="651" h="687" extrusionOk="0">
                  <a:moveTo>
                    <a:pt x="419" y="1"/>
                  </a:moveTo>
                  <a:cubicBezTo>
                    <a:pt x="346" y="1"/>
                    <a:pt x="272" y="37"/>
                    <a:pt x="231" y="106"/>
                  </a:cubicBezTo>
                  <a:cubicBezTo>
                    <a:pt x="190" y="177"/>
                    <a:pt x="142" y="254"/>
                    <a:pt x="107" y="325"/>
                  </a:cubicBezTo>
                  <a:cubicBezTo>
                    <a:pt x="60" y="408"/>
                    <a:pt x="0" y="491"/>
                    <a:pt x="0" y="585"/>
                  </a:cubicBezTo>
                  <a:cubicBezTo>
                    <a:pt x="5" y="648"/>
                    <a:pt x="60" y="687"/>
                    <a:pt x="115" y="687"/>
                  </a:cubicBezTo>
                  <a:cubicBezTo>
                    <a:pt x="132" y="687"/>
                    <a:pt x="150" y="683"/>
                    <a:pt x="166" y="674"/>
                  </a:cubicBezTo>
                  <a:cubicBezTo>
                    <a:pt x="231" y="644"/>
                    <a:pt x="302" y="579"/>
                    <a:pt x="355" y="544"/>
                  </a:cubicBezTo>
                  <a:cubicBezTo>
                    <a:pt x="438" y="491"/>
                    <a:pt x="515" y="432"/>
                    <a:pt x="562" y="361"/>
                  </a:cubicBezTo>
                  <a:cubicBezTo>
                    <a:pt x="639" y="278"/>
                    <a:pt x="651" y="148"/>
                    <a:pt x="562" y="59"/>
                  </a:cubicBezTo>
                  <a:cubicBezTo>
                    <a:pt x="523" y="19"/>
                    <a:pt x="471" y="1"/>
                    <a:pt x="4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3"/>
            <p:cNvSpPr/>
            <p:nvPr/>
          </p:nvSpPr>
          <p:spPr>
            <a:xfrm>
              <a:off x="3475025" y="4324750"/>
              <a:ext cx="18350" cy="10450"/>
            </a:xfrm>
            <a:custGeom>
              <a:avLst/>
              <a:gdLst/>
              <a:ahLst/>
              <a:cxnLst/>
              <a:rect l="l" t="t" r="r" b="b"/>
              <a:pathLst>
                <a:path w="734" h="418" extrusionOk="0">
                  <a:moveTo>
                    <a:pt x="261" y="0"/>
                  </a:moveTo>
                  <a:cubicBezTo>
                    <a:pt x="166" y="0"/>
                    <a:pt x="73" y="44"/>
                    <a:pt x="41" y="150"/>
                  </a:cubicBezTo>
                  <a:cubicBezTo>
                    <a:pt x="0" y="292"/>
                    <a:pt x="107" y="410"/>
                    <a:pt x="237" y="416"/>
                  </a:cubicBezTo>
                  <a:cubicBezTo>
                    <a:pt x="263" y="417"/>
                    <a:pt x="290" y="418"/>
                    <a:pt x="317" y="418"/>
                  </a:cubicBezTo>
                  <a:cubicBezTo>
                    <a:pt x="458" y="418"/>
                    <a:pt x="608" y="397"/>
                    <a:pt x="692" y="268"/>
                  </a:cubicBezTo>
                  <a:cubicBezTo>
                    <a:pt x="733" y="173"/>
                    <a:pt x="662" y="85"/>
                    <a:pt x="574" y="73"/>
                  </a:cubicBezTo>
                  <a:cubicBezTo>
                    <a:pt x="591" y="73"/>
                    <a:pt x="532" y="67"/>
                    <a:pt x="532" y="67"/>
                  </a:cubicBezTo>
                  <a:cubicBezTo>
                    <a:pt x="523" y="64"/>
                    <a:pt x="519" y="63"/>
                    <a:pt x="518" y="63"/>
                  </a:cubicBezTo>
                  <a:lnTo>
                    <a:pt x="518" y="63"/>
                  </a:lnTo>
                  <a:cubicBezTo>
                    <a:pt x="518" y="63"/>
                    <a:pt x="521" y="64"/>
                    <a:pt x="526" y="67"/>
                  </a:cubicBezTo>
                  <a:cubicBezTo>
                    <a:pt x="503" y="61"/>
                    <a:pt x="485" y="43"/>
                    <a:pt x="467" y="37"/>
                  </a:cubicBezTo>
                  <a:cubicBezTo>
                    <a:pt x="408" y="14"/>
                    <a:pt x="349" y="8"/>
                    <a:pt x="296" y="2"/>
                  </a:cubicBezTo>
                  <a:cubicBezTo>
                    <a:pt x="284" y="1"/>
                    <a:pt x="273" y="0"/>
                    <a:pt x="2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3"/>
            <p:cNvSpPr/>
            <p:nvPr/>
          </p:nvSpPr>
          <p:spPr>
            <a:xfrm>
              <a:off x="3451950" y="4340625"/>
              <a:ext cx="58575" cy="17050"/>
            </a:xfrm>
            <a:custGeom>
              <a:avLst/>
              <a:gdLst/>
              <a:ahLst/>
              <a:cxnLst/>
              <a:rect l="l" t="t" r="r" b="b"/>
              <a:pathLst>
                <a:path w="2343" h="682" extrusionOk="0">
                  <a:moveTo>
                    <a:pt x="537" y="0"/>
                  </a:moveTo>
                  <a:cubicBezTo>
                    <a:pt x="394" y="0"/>
                    <a:pt x="257" y="24"/>
                    <a:pt x="136" y="83"/>
                  </a:cubicBezTo>
                  <a:cubicBezTo>
                    <a:pt x="0" y="142"/>
                    <a:pt x="48" y="349"/>
                    <a:pt x="172" y="390"/>
                  </a:cubicBezTo>
                  <a:cubicBezTo>
                    <a:pt x="272" y="413"/>
                    <a:pt x="366" y="416"/>
                    <a:pt x="464" y="416"/>
                  </a:cubicBezTo>
                  <a:cubicBezTo>
                    <a:pt x="492" y="416"/>
                    <a:pt x="521" y="416"/>
                    <a:pt x="551" y="416"/>
                  </a:cubicBezTo>
                  <a:cubicBezTo>
                    <a:pt x="598" y="416"/>
                    <a:pt x="647" y="417"/>
                    <a:pt x="698" y="420"/>
                  </a:cubicBezTo>
                  <a:cubicBezTo>
                    <a:pt x="917" y="426"/>
                    <a:pt x="1142" y="520"/>
                    <a:pt x="1349" y="579"/>
                  </a:cubicBezTo>
                  <a:cubicBezTo>
                    <a:pt x="1516" y="628"/>
                    <a:pt x="1725" y="681"/>
                    <a:pt x="1923" y="681"/>
                  </a:cubicBezTo>
                  <a:cubicBezTo>
                    <a:pt x="2060" y="681"/>
                    <a:pt x="2192" y="656"/>
                    <a:pt x="2301" y="585"/>
                  </a:cubicBezTo>
                  <a:cubicBezTo>
                    <a:pt x="2342" y="556"/>
                    <a:pt x="2342" y="497"/>
                    <a:pt x="2301" y="467"/>
                  </a:cubicBezTo>
                  <a:cubicBezTo>
                    <a:pt x="2153" y="361"/>
                    <a:pt x="1988" y="343"/>
                    <a:pt x="1810" y="307"/>
                  </a:cubicBezTo>
                  <a:cubicBezTo>
                    <a:pt x="1603" y="272"/>
                    <a:pt x="1408" y="195"/>
                    <a:pt x="1207" y="130"/>
                  </a:cubicBezTo>
                  <a:cubicBezTo>
                    <a:pt x="1006" y="61"/>
                    <a:pt x="765" y="0"/>
                    <a:pt x="5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3"/>
            <p:cNvSpPr/>
            <p:nvPr/>
          </p:nvSpPr>
          <p:spPr>
            <a:xfrm>
              <a:off x="3459475" y="4326025"/>
              <a:ext cx="16450" cy="20950"/>
            </a:xfrm>
            <a:custGeom>
              <a:avLst/>
              <a:gdLst/>
              <a:ahLst/>
              <a:cxnLst/>
              <a:rect l="l" t="t" r="r" b="b"/>
              <a:pathLst>
                <a:path w="658" h="838" extrusionOk="0">
                  <a:moveTo>
                    <a:pt x="241" y="0"/>
                  </a:moveTo>
                  <a:cubicBezTo>
                    <a:pt x="121" y="0"/>
                    <a:pt x="0" y="116"/>
                    <a:pt x="90" y="241"/>
                  </a:cubicBezTo>
                  <a:cubicBezTo>
                    <a:pt x="232" y="424"/>
                    <a:pt x="427" y="554"/>
                    <a:pt x="504" y="785"/>
                  </a:cubicBezTo>
                  <a:cubicBezTo>
                    <a:pt x="523" y="820"/>
                    <a:pt x="554" y="838"/>
                    <a:pt x="583" y="838"/>
                  </a:cubicBezTo>
                  <a:cubicBezTo>
                    <a:pt x="617" y="838"/>
                    <a:pt x="648" y="813"/>
                    <a:pt x="652" y="761"/>
                  </a:cubicBezTo>
                  <a:cubicBezTo>
                    <a:pt x="658" y="489"/>
                    <a:pt x="575" y="223"/>
                    <a:pt x="350" y="40"/>
                  </a:cubicBezTo>
                  <a:cubicBezTo>
                    <a:pt x="318" y="12"/>
                    <a:pt x="280" y="0"/>
                    <a:pt x="2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3"/>
            <p:cNvSpPr/>
            <p:nvPr/>
          </p:nvSpPr>
          <p:spPr>
            <a:xfrm>
              <a:off x="3482525" y="4335925"/>
              <a:ext cx="9825" cy="16250"/>
            </a:xfrm>
            <a:custGeom>
              <a:avLst/>
              <a:gdLst/>
              <a:ahLst/>
              <a:cxnLst/>
              <a:rect l="l" t="t" r="r" b="b"/>
              <a:pathLst>
                <a:path w="393" h="650" extrusionOk="0">
                  <a:moveTo>
                    <a:pt x="157" y="1"/>
                  </a:moveTo>
                  <a:cubicBezTo>
                    <a:pt x="74" y="1"/>
                    <a:pt x="1" y="88"/>
                    <a:pt x="14" y="182"/>
                  </a:cubicBezTo>
                  <a:cubicBezTo>
                    <a:pt x="19" y="229"/>
                    <a:pt x="43" y="265"/>
                    <a:pt x="55" y="312"/>
                  </a:cubicBezTo>
                  <a:cubicBezTo>
                    <a:pt x="73" y="359"/>
                    <a:pt x="84" y="413"/>
                    <a:pt x="96" y="466"/>
                  </a:cubicBezTo>
                  <a:cubicBezTo>
                    <a:pt x="114" y="525"/>
                    <a:pt x="126" y="649"/>
                    <a:pt x="215" y="649"/>
                  </a:cubicBezTo>
                  <a:cubicBezTo>
                    <a:pt x="250" y="649"/>
                    <a:pt x="286" y="637"/>
                    <a:pt x="303" y="608"/>
                  </a:cubicBezTo>
                  <a:cubicBezTo>
                    <a:pt x="392" y="448"/>
                    <a:pt x="392" y="176"/>
                    <a:pt x="256" y="46"/>
                  </a:cubicBezTo>
                  <a:cubicBezTo>
                    <a:pt x="224" y="14"/>
                    <a:pt x="190" y="1"/>
                    <a:pt x="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3"/>
            <p:cNvSpPr/>
            <p:nvPr/>
          </p:nvSpPr>
          <p:spPr>
            <a:xfrm>
              <a:off x="3462300" y="4344200"/>
              <a:ext cx="15550" cy="18650"/>
            </a:xfrm>
            <a:custGeom>
              <a:avLst/>
              <a:gdLst/>
              <a:ahLst/>
              <a:cxnLst/>
              <a:rect l="l" t="t" r="r" b="b"/>
              <a:pathLst>
                <a:path w="622" h="746" extrusionOk="0">
                  <a:moveTo>
                    <a:pt x="405" y="0"/>
                  </a:moveTo>
                  <a:cubicBezTo>
                    <a:pt x="300" y="0"/>
                    <a:pt x="207" y="103"/>
                    <a:pt x="142" y="176"/>
                  </a:cubicBezTo>
                  <a:cubicBezTo>
                    <a:pt x="60" y="289"/>
                    <a:pt x="0" y="472"/>
                    <a:pt x="30" y="614"/>
                  </a:cubicBezTo>
                  <a:cubicBezTo>
                    <a:pt x="50" y="702"/>
                    <a:pt x="125" y="745"/>
                    <a:pt x="202" y="745"/>
                  </a:cubicBezTo>
                  <a:cubicBezTo>
                    <a:pt x="264" y="745"/>
                    <a:pt x="327" y="717"/>
                    <a:pt x="361" y="661"/>
                  </a:cubicBezTo>
                  <a:cubicBezTo>
                    <a:pt x="420" y="572"/>
                    <a:pt x="444" y="448"/>
                    <a:pt x="491" y="354"/>
                  </a:cubicBezTo>
                  <a:cubicBezTo>
                    <a:pt x="539" y="253"/>
                    <a:pt x="621" y="111"/>
                    <a:pt x="497" y="28"/>
                  </a:cubicBezTo>
                  <a:cubicBezTo>
                    <a:pt x="466" y="9"/>
                    <a:pt x="435" y="0"/>
                    <a:pt x="4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3"/>
            <p:cNvSpPr/>
            <p:nvPr/>
          </p:nvSpPr>
          <p:spPr>
            <a:xfrm>
              <a:off x="3479150" y="4348025"/>
              <a:ext cx="10675" cy="18050"/>
            </a:xfrm>
            <a:custGeom>
              <a:avLst/>
              <a:gdLst/>
              <a:ahLst/>
              <a:cxnLst/>
              <a:rect l="l" t="t" r="r" b="b"/>
              <a:pathLst>
                <a:path w="427" h="722" extrusionOk="0">
                  <a:moveTo>
                    <a:pt x="263" y="0"/>
                  </a:moveTo>
                  <a:cubicBezTo>
                    <a:pt x="255" y="0"/>
                    <a:pt x="246" y="2"/>
                    <a:pt x="237" y="5"/>
                  </a:cubicBezTo>
                  <a:cubicBezTo>
                    <a:pt x="143" y="35"/>
                    <a:pt x="113" y="159"/>
                    <a:pt x="72" y="248"/>
                  </a:cubicBezTo>
                  <a:cubicBezTo>
                    <a:pt x="18" y="366"/>
                    <a:pt x="1" y="479"/>
                    <a:pt x="30" y="603"/>
                  </a:cubicBezTo>
                  <a:cubicBezTo>
                    <a:pt x="42" y="674"/>
                    <a:pt x="113" y="721"/>
                    <a:pt x="184" y="721"/>
                  </a:cubicBezTo>
                  <a:cubicBezTo>
                    <a:pt x="225" y="721"/>
                    <a:pt x="267" y="703"/>
                    <a:pt x="296" y="674"/>
                  </a:cubicBezTo>
                  <a:cubicBezTo>
                    <a:pt x="338" y="638"/>
                    <a:pt x="356" y="573"/>
                    <a:pt x="338" y="520"/>
                  </a:cubicBezTo>
                  <a:cubicBezTo>
                    <a:pt x="308" y="402"/>
                    <a:pt x="426" y="277"/>
                    <a:pt x="415" y="153"/>
                  </a:cubicBezTo>
                  <a:cubicBezTo>
                    <a:pt x="409" y="82"/>
                    <a:pt x="373" y="23"/>
                    <a:pt x="308" y="11"/>
                  </a:cubicBezTo>
                  <a:cubicBezTo>
                    <a:pt x="296" y="7"/>
                    <a:pt x="281" y="0"/>
                    <a:pt x="2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3"/>
            <p:cNvSpPr/>
            <p:nvPr/>
          </p:nvSpPr>
          <p:spPr>
            <a:xfrm>
              <a:off x="3488250" y="4357450"/>
              <a:ext cx="30700" cy="15025"/>
            </a:xfrm>
            <a:custGeom>
              <a:avLst/>
              <a:gdLst/>
              <a:ahLst/>
              <a:cxnLst/>
              <a:rect l="l" t="t" r="r" b="b"/>
              <a:pathLst>
                <a:path w="1228" h="601" extrusionOk="0">
                  <a:moveTo>
                    <a:pt x="1056" y="0"/>
                  </a:moveTo>
                  <a:cubicBezTo>
                    <a:pt x="1037" y="0"/>
                    <a:pt x="1019" y="3"/>
                    <a:pt x="1003" y="19"/>
                  </a:cubicBezTo>
                  <a:cubicBezTo>
                    <a:pt x="920" y="113"/>
                    <a:pt x="961" y="226"/>
                    <a:pt x="796" y="232"/>
                  </a:cubicBezTo>
                  <a:cubicBezTo>
                    <a:pt x="787" y="232"/>
                    <a:pt x="779" y="232"/>
                    <a:pt x="770" y="232"/>
                  </a:cubicBezTo>
                  <a:cubicBezTo>
                    <a:pt x="625" y="232"/>
                    <a:pt x="487" y="186"/>
                    <a:pt x="358" y="113"/>
                  </a:cubicBezTo>
                  <a:cubicBezTo>
                    <a:pt x="330" y="97"/>
                    <a:pt x="300" y="90"/>
                    <a:pt x="272" y="90"/>
                  </a:cubicBezTo>
                  <a:cubicBezTo>
                    <a:pt x="124" y="90"/>
                    <a:pt x="0" y="284"/>
                    <a:pt x="139" y="403"/>
                  </a:cubicBezTo>
                  <a:cubicBezTo>
                    <a:pt x="282" y="537"/>
                    <a:pt x="499" y="600"/>
                    <a:pt x="704" y="600"/>
                  </a:cubicBezTo>
                  <a:cubicBezTo>
                    <a:pt x="770" y="600"/>
                    <a:pt x="836" y="594"/>
                    <a:pt x="896" y="581"/>
                  </a:cubicBezTo>
                  <a:cubicBezTo>
                    <a:pt x="1026" y="551"/>
                    <a:pt x="1133" y="468"/>
                    <a:pt x="1186" y="344"/>
                  </a:cubicBezTo>
                  <a:cubicBezTo>
                    <a:pt x="1228" y="249"/>
                    <a:pt x="1186" y="48"/>
                    <a:pt x="1086" y="1"/>
                  </a:cubicBezTo>
                  <a:cubicBezTo>
                    <a:pt x="1076" y="1"/>
                    <a:pt x="1066" y="0"/>
                    <a:pt x="10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3"/>
            <p:cNvSpPr/>
            <p:nvPr/>
          </p:nvSpPr>
          <p:spPr>
            <a:xfrm>
              <a:off x="3496450" y="4366200"/>
              <a:ext cx="10175" cy="12800"/>
            </a:xfrm>
            <a:custGeom>
              <a:avLst/>
              <a:gdLst/>
              <a:ahLst/>
              <a:cxnLst/>
              <a:rect l="l" t="t" r="r" b="b"/>
              <a:pathLst>
                <a:path w="407" h="512" extrusionOk="0">
                  <a:moveTo>
                    <a:pt x="301" y="1"/>
                  </a:moveTo>
                  <a:cubicBezTo>
                    <a:pt x="275" y="1"/>
                    <a:pt x="249" y="10"/>
                    <a:pt x="231" y="30"/>
                  </a:cubicBezTo>
                  <a:cubicBezTo>
                    <a:pt x="160" y="106"/>
                    <a:pt x="101" y="177"/>
                    <a:pt x="48" y="266"/>
                  </a:cubicBezTo>
                  <a:cubicBezTo>
                    <a:pt x="1" y="337"/>
                    <a:pt x="30" y="444"/>
                    <a:pt x="107" y="485"/>
                  </a:cubicBezTo>
                  <a:cubicBezTo>
                    <a:pt x="134" y="503"/>
                    <a:pt x="161" y="511"/>
                    <a:pt x="188" y="511"/>
                  </a:cubicBezTo>
                  <a:cubicBezTo>
                    <a:pt x="256" y="511"/>
                    <a:pt x="318" y="458"/>
                    <a:pt x="344" y="390"/>
                  </a:cubicBezTo>
                  <a:cubicBezTo>
                    <a:pt x="379" y="296"/>
                    <a:pt x="385" y="201"/>
                    <a:pt x="403" y="100"/>
                  </a:cubicBezTo>
                  <a:cubicBezTo>
                    <a:pt x="407" y="37"/>
                    <a:pt x="353" y="1"/>
                    <a:pt x="3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3"/>
            <p:cNvSpPr/>
            <p:nvPr/>
          </p:nvSpPr>
          <p:spPr>
            <a:xfrm>
              <a:off x="3505325" y="4364475"/>
              <a:ext cx="24425" cy="19650"/>
            </a:xfrm>
            <a:custGeom>
              <a:avLst/>
              <a:gdLst/>
              <a:ahLst/>
              <a:cxnLst/>
              <a:rect l="l" t="t" r="r" b="b"/>
              <a:pathLst>
                <a:path w="977" h="786" extrusionOk="0">
                  <a:moveTo>
                    <a:pt x="349" y="0"/>
                  </a:moveTo>
                  <a:cubicBezTo>
                    <a:pt x="235" y="0"/>
                    <a:pt x="127" y="43"/>
                    <a:pt x="48" y="152"/>
                  </a:cubicBezTo>
                  <a:cubicBezTo>
                    <a:pt x="0" y="223"/>
                    <a:pt x="77" y="323"/>
                    <a:pt x="148" y="329"/>
                  </a:cubicBezTo>
                  <a:cubicBezTo>
                    <a:pt x="257" y="334"/>
                    <a:pt x="343" y="339"/>
                    <a:pt x="433" y="373"/>
                  </a:cubicBezTo>
                  <a:lnTo>
                    <a:pt x="433" y="373"/>
                  </a:lnTo>
                  <a:cubicBezTo>
                    <a:pt x="393" y="378"/>
                    <a:pt x="354" y="384"/>
                    <a:pt x="314" y="394"/>
                  </a:cubicBezTo>
                  <a:cubicBezTo>
                    <a:pt x="90" y="453"/>
                    <a:pt x="159" y="785"/>
                    <a:pt x="348" y="785"/>
                  </a:cubicBezTo>
                  <a:cubicBezTo>
                    <a:pt x="369" y="785"/>
                    <a:pt x="391" y="781"/>
                    <a:pt x="414" y="773"/>
                  </a:cubicBezTo>
                  <a:cubicBezTo>
                    <a:pt x="616" y="696"/>
                    <a:pt x="941" y="714"/>
                    <a:pt x="964" y="436"/>
                  </a:cubicBezTo>
                  <a:cubicBezTo>
                    <a:pt x="976" y="270"/>
                    <a:pt x="763" y="152"/>
                    <a:pt x="645" y="81"/>
                  </a:cubicBezTo>
                  <a:cubicBezTo>
                    <a:pt x="550" y="32"/>
                    <a:pt x="447" y="0"/>
                    <a:pt x="3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3"/>
            <p:cNvSpPr/>
            <p:nvPr/>
          </p:nvSpPr>
          <p:spPr>
            <a:xfrm>
              <a:off x="3497725" y="4390575"/>
              <a:ext cx="45025" cy="20525"/>
            </a:xfrm>
            <a:custGeom>
              <a:avLst/>
              <a:gdLst/>
              <a:ahLst/>
              <a:cxnLst/>
              <a:rect l="l" t="t" r="r" b="b"/>
              <a:pathLst>
                <a:path w="1801" h="821" extrusionOk="0">
                  <a:moveTo>
                    <a:pt x="750" y="0"/>
                  </a:moveTo>
                  <a:cubicBezTo>
                    <a:pt x="391" y="0"/>
                    <a:pt x="113" y="223"/>
                    <a:pt x="32" y="586"/>
                  </a:cubicBezTo>
                  <a:cubicBezTo>
                    <a:pt x="1" y="731"/>
                    <a:pt x="108" y="821"/>
                    <a:pt x="216" y="821"/>
                  </a:cubicBezTo>
                  <a:cubicBezTo>
                    <a:pt x="289" y="821"/>
                    <a:pt x="362" y="780"/>
                    <a:pt x="393" y="687"/>
                  </a:cubicBezTo>
                  <a:cubicBezTo>
                    <a:pt x="475" y="469"/>
                    <a:pt x="593" y="400"/>
                    <a:pt x="735" y="400"/>
                  </a:cubicBezTo>
                  <a:cubicBezTo>
                    <a:pt x="870" y="400"/>
                    <a:pt x="1027" y="463"/>
                    <a:pt x="1192" y="521"/>
                  </a:cubicBezTo>
                  <a:cubicBezTo>
                    <a:pt x="1277" y="551"/>
                    <a:pt x="1396" y="580"/>
                    <a:pt x="1507" y="580"/>
                  </a:cubicBezTo>
                  <a:cubicBezTo>
                    <a:pt x="1617" y="580"/>
                    <a:pt x="1721" y="551"/>
                    <a:pt x="1777" y="462"/>
                  </a:cubicBezTo>
                  <a:cubicBezTo>
                    <a:pt x="1801" y="433"/>
                    <a:pt x="1789" y="397"/>
                    <a:pt x="1777" y="379"/>
                  </a:cubicBezTo>
                  <a:cubicBezTo>
                    <a:pt x="1688" y="273"/>
                    <a:pt x="1511" y="231"/>
                    <a:pt x="1387" y="184"/>
                  </a:cubicBezTo>
                  <a:cubicBezTo>
                    <a:pt x="1192" y="113"/>
                    <a:pt x="996" y="7"/>
                    <a:pt x="778" y="1"/>
                  </a:cubicBezTo>
                  <a:cubicBezTo>
                    <a:pt x="768" y="0"/>
                    <a:pt x="759" y="0"/>
                    <a:pt x="7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3"/>
            <p:cNvSpPr/>
            <p:nvPr/>
          </p:nvSpPr>
          <p:spPr>
            <a:xfrm>
              <a:off x="3508725" y="4394050"/>
              <a:ext cx="24425" cy="21075"/>
            </a:xfrm>
            <a:custGeom>
              <a:avLst/>
              <a:gdLst/>
              <a:ahLst/>
              <a:cxnLst/>
              <a:rect l="l" t="t" r="r" b="b"/>
              <a:pathLst>
                <a:path w="977" h="843" extrusionOk="0">
                  <a:moveTo>
                    <a:pt x="624" y="1"/>
                  </a:moveTo>
                  <a:cubicBezTo>
                    <a:pt x="554" y="1"/>
                    <a:pt x="481" y="57"/>
                    <a:pt x="485" y="128"/>
                  </a:cubicBezTo>
                  <a:cubicBezTo>
                    <a:pt x="497" y="217"/>
                    <a:pt x="497" y="294"/>
                    <a:pt x="450" y="364"/>
                  </a:cubicBezTo>
                  <a:cubicBezTo>
                    <a:pt x="409" y="430"/>
                    <a:pt x="320" y="489"/>
                    <a:pt x="237" y="501"/>
                  </a:cubicBezTo>
                  <a:cubicBezTo>
                    <a:pt x="0" y="528"/>
                    <a:pt x="30" y="843"/>
                    <a:pt x="231" y="843"/>
                  </a:cubicBezTo>
                  <a:cubicBezTo>
                    <a:pt x="246" y="843"/>
                    <a:pt x="262" y="841"/>
                    <a:pt x="278" y="838"/>
                  </a:cubicBezTo>
                  <a:cubicBezTo>
                    <a:pt x="604" y="773"/>
                    <a:pt x="976" y="353"/>
                    <a:pt x="704" y="33"/>
                  </a:cubicBezTo>
                  <a:cubicBezTo>
                    <a:pt x="682" y="11"/>
                    <a:pt x="653" y="1"/>
                    <a:pt x="6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3"/>
            <p:cNvSpPr/>
            <p:nvPr/>
          </p:nvSpPr>
          <p:spPr>
            <a:xfrm>
              <a:off x="3527475" y="4398150"/>
              <a:ext cx="11000" cy="15775"/>
            </a:xfrm>
            <a:custGeom>
              <a:avLst/>
              <a:gdLst/>
              <a:ahLst/>
              <a:cxnLst/>
              <a:rect l="l" t="t" r="r" b="b"/>
              <a:pathLst>
                <a:path w="440" h="631" extrusionOk="0">
                  <a:moveTo>
                    <a:pt x="132" y="1"/>
                  </a:moveTo>
                  <a:cubicBezTo>
                    <a:pt x="65" y="1"/>
                    <a:pt x="0" y="89"/>
                    <a:pt x="43" y="165"/>
                  </a:cubicBezTo>
                  <a:cubicBezTo>
                    <a:pt x="73" y="224"/>
                    <a:pt x="120" y="313"/>
                    <a:pt x="108" y="378"/>
                  </a:cubicBezTo>
                  <a:cubicBezTo>
                    <a:pt x="90" y="455"/>
                    <a:pt x="84" y="520"/>
                    <a:pt x="138" y="585"/>
                  </a:cubicBezTo>
                  <a:cubicBezTo>
                    <a:pt x="169" y="616"/>
                    <a:pt x="206" y="631"/>
                    <a:pt x="244" y="631"/>
                  </a:cubicBezTo>
                  <a:cubicBezTo>
                    <a:pt x="272" y="631"/>
                    <a:pt x="300" y="623"/>
                    <a:pt x="327" y="609"/>
                  </a:cubicBezTo>
                  <a:cubicBezTo>
                    <a:pt x="439" y="544"/>
                    <a:pt x="433" y="372"/>
                    <a:pt x="404" y="266"/>
                  </a:cubicBezTo>
                  <a:cubicBezTo>
                    <a:pt x="368" y="147"/>
                    <a:pt x="285" y="76"/>
                    <a:pt x="179" y="17"/>
                  </a:cubicBezTo>
                  <a:cubicBezTo>
                    <a:pt x="164" y="6"/>
                    <a:pt x="148" y="1"/>
                    <a:pt x="13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3"/>
            <p:cNvSpPr/>
            <p:nvPr/>
          </p:nvSpPr>
          <p:spPr>
            <a:xfrm>
              <a:off x="3452075" y="4389200"/>
              <a:ext cx="62450" cy="22775"/>
            </a:xfrm>
            <a:custGeom>
              <a:avLst/>
              <a:gdLst/>
              <a:ahLst/>
              <a:cxnLst/>
              <a:rect l="l" t="t" r="r" b="b"/>
              <a:pathLst>
                <a:path w="2498" h="911" extrusionOk="0">
                  <a:moveTo>
                    <a:pt x="2244" y="1"/>
                  </a:moveTo>
                  <a:cubicBezTo>
                    <a:pt x="2062" y="1"/>
                    <a:pt x="1861" y="73"/>
                    <a:pt x="1728" y="174"/>
                  </a:cubicBezTo>
                  <a:cubicBezTo>
                    <a:pt x="1586" y="284"/>
                    <a:pt x="1454" y="311"/>
                    <a:pt x="1310" y="311"/>
                  </a:cubicBezTo>
                  <a:cubicBezTo>
                    <a:pt x="1215" y="311"/>
                    <a:pt x="1114" y="299"/>
                    <a:pt x="1001" y="292"/>
                  </a:cubicBezTo>
                  <a:cubicBezTo>
                    <a:pt x="958" y="291"/>
                    <a:pt x="908" y="289"/>
                    <a:pt x="854" y="289"/>
                  </a:cubicBezTo>
                  <a:cubicBezTo>
                    <a:pt x="509" y="289"/>
                    <a:pt x="1" y="346"/>
                    <a:pt x="72" y="765"/>
                  </a:cubicBezTo>
                  <a:cubicBezTo>
                    <a:pt x="85" y="855"/>
                    <a:pt x="177" y="910"/>
                    <a:pt x="268" y="910"/>
                  </a:cubicBezTo>
                  <a:cubicBezTo>
                    <a:pt x="303" y="910"/>
                    <a:pt x="338" y="902"/>
                    <a:pt x="368" y="884"/>
                  </a:cubicBezTo>
                  <a:cubicBezTo>
                    <a:pt x="516" y="789"/>
                    <a:pt x="581" y="742"/>
                    <a:pt x="770" y="736"/>
                  </a:cubicBezTo>
                  <a:cubicBezTo>
                    <a:pt x="800" y="735"/>
                    <a:pt x="830" y="735"/>
                    <a:pt x="860" y="735"/>
                  </a:cubicBezTo>
                  <a:cubicBezTo>
                    <a:pt x="1047" y="735"/>
                    <a:pt x="1231" y="749"/>
                    <a:pt x="1415" y="760"/>
                  </a:cubicBezTo>
                  <a:cubicBezTo>
                    <a:pt x="1592" y="760"/>
                    <a:pt x="1746" y="712"/>
                    <a:pt x="1888" y="606"/>
                  </a:cubicBezTo>
                  <a:cubicBezTo>
                    <a:pt x="2000" y="517"/>
                    <a:pt x="2095" y="417"/>
                    <a:pt x="2213" y="340"/>
                  </a:cubicBezTo>
                  <a:cubicBezTo>
                    <a:pt x="2320" y="269"/>
                    <a:pt x="2385" y="263"/>
                    <a:pt x="2450" y="162"/>
                  </a:cubicBezTo>
                  <a:cubicBezTo>
                    <a:pt x="2497" y="109"/>
                    <a:pt x="2456" y="32"/>
                    <a:pt x="2397" y="20"/>
                  </a:cubicBezTo>
                  <a:cubicBezTo>
                    <a:pt x="2349" y="7"/>
                    <a:pt x="2297" y="1"/>
                    <a:pt x="22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3"/>
            <p:cNvSpPr/>
            <p:nvPr/>
          </p:nvSpPr>
          <p:spPr>
            <a:xfrm>
              <a:off x="3466150" y="4401050"/>
              <a:ext cx="12425" cy="19800"/>
            </a:xfrm>
            <a:custGeom>
              <a:avLst/>
              <a:gdLst/>
              <a:ahLst/>
              <a:cxnLst/>
              <a:rect l="l" t="t" r="r" b="b"/>
              <a:pathLst>
                <a:path w="497" h="792" extrusionOk="0">
                  <a:moveTo>
                    <a:pt x="191" y="0"/>
                  </a:moveTo>
                  <a:cubicBezTo>
                    <a:pt x="130" y="0"/>
                    <a:pt x="77" y="52"/>
                    <a:pt x="77" y="114"/>
                  </a:cubicBezTo>
                  <a:cubicBezTo>
                    <a:pt x="77" y="191"/>
                    <a:pt x="89" y="268"/>
                    <a:pt x="83" y="345"/>
                  </a:cubicBezTo>
                  <a:cubicBezTo>
                    <a:pt x="65" y="445"/>
                    <a:pt x="0" y="528"/>
                    <a:pt x="6" y="634"/>
                  </a:cubicBezTo>
                  <a:cubicBezTo>
                    <a:pt x="6" y="715"/>
                    <a:pt x="83" y="792"/>
                    <a:pt x="165" y="792"/>
                  </a:cubicBezTo>
                  <a:cubicBezTo>
                    <a:pt x="191" y="792"/>
                    <a:pt x="218" y="784"/>
                    <a:pt x="243" y="765"/>
                  </a:cubicBezTo>
                  <a:cubicBezTo>
                    <a:pt x="467" y="611"/>
                    <a:pt x="497" y="167"/>
                    <a:pt x="255" y="19"/>
                  </a:cubicBezTo>
                  <a:cubicBezTo>
                    <a:pt x="234" y="6"/>
                    <a:pt x="212" y="0"/>
                    <a:pt x="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3"/>
            <p:cNvSpPr/>
            <p:nvPr/>
          </p:nvSpPr>
          <p:spPr>
            <a:xfrm>
              <a:off x="3482550" y="4401150"/>
              <a:ext cx="9350" cy="13550"/>
            </a:xfrm>
            <a:custGeom>
              <a:avLst/>
              <a:gdLst/>
              <a:ahLst/>
              <a:cxnLst/>
              <a:rect l="l" t="t" r="r" b="b"/>
              <a:pathLst>
                <a:path w="374" h="542" extrusionOk="0">
                  <a:moveTo>
                    <a:pt x="153" y="1"/>
                  </a:moveTo>
                  <a:cubicBezTo>
                    <a:pt x="100" y="1"/>
                    <a:pt x="52" y="60"/>
                    <a:pt x="66" y="116"/>
                  </a:cubicBezTo>
                  <a:cubicBezTo>
                    <a:pt x="83" y="205"/>
                    <a:pt x="66" y="258"/>
                    <a:pt x="30" y="341"/>
                  </a:cubicBezTo>
                  <a:cubicBezTo>
                    <a:pt x="1" y="418"/>
                    <a:pt x="72" y="518"/>
                    <a:pt x="143" y="536"/>
                  </a:cubicBezTo>
                  <a:cubicBezTo>
                    <a:pt x="156" y="540"/>
                    <a:pt x="170" y="542"/>
                    <a:pt x="184" y="542"/>
                  </a:cubicBezTo>
                  <a:cubicBezTo>
                    <a:pt x="256" y="542"/>
                    <a:pt x="329" y="494"/>
                    <a:pt x="344" y="429"/>
                  </a:cubicBezTo>
                  <a:cubicBezTo>
                    <a:pt x="373" y="270"/>
                    <a:pt x="338" y="110"/>
                    <a:pt x="196" y="15"/>
                  </a:cubicBezTo>
                  <a:cubicBezTo>
                    <a:pt x="182" y="5"/>
                    <a:pt x="167" y="1"/>
                    <a:pt x="1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3"/>
            <p:cNvSpPr/>
            <p:nvPr/>
          </p:nvSpPr>
          <p:spPr>
            <a:xfrm>
              <a:off x="3455800" y="4385400"/>
              <a:ext cx="20700" cy="18275"/>
            </a:xfrm>
            <a:custGeom>
              <a:avLst/>
              <a:gdLst/>
              <a:ahLst/>
              <a:cxnLst/>
              <a:rect l="l" t="t" r="r" b="b"/>
              <a:pathLst>
                <a:path w="828" h="731" extrusionOk="0">
                  <a:moveTo>
                    <a:pt x="206" y="0"/>
                  </a:moveTo>
                  <a:cubicBezTo>
                    <a:pt x="191" y="0"/>
                    <a:pt x="175" y="2"/>
                    <a:pt x="160" y="7"/>
                  </a:cubicBezTo>
                  <a:cubicBezTo>
                    <a:pt x="53" y="36"/>
                    <a:pt x="0" y="160"/>
                    <a:pt x="53" y="255"/>
                  </a:cubicBezTo>
                  <a:cubicBezTo>
                    <a:pt x="83" y="302"/>
                    <a:pt x="119" y="326"/>
                    <a:pt x="172" y="344"/>
                  </a:cubicBezTo>
                  <a:cubicBezTo>
                    <a:pt x="157" y="338"/>
                    <a:pt x="152" y="336"/>
                    <a:pt x="152" y="336"/>
                  </a:cubicBezTo>
                  <a:lnTo>
                    <a:pt x="152" y="336"/>
                  </a:lnTo>
                  <a:cubicBezTo>
                    <a:pt x="153" y="336"/>
                    <a:pt x="180" y="346"/>
                    <a:pt x="184" y="350"/>
                  </a:cubicBezTo>
                  <a:lnTo>
                    <a:pt x="231" y="373"/>
                  </a:lnTo>
                  <a:cubicBezTo>
                    <a:pt x="296" y="409"/>
                    <a:pt x="361" y="444"/>
                    <a:pt x="420" y="492"/>
                  </a:cubicBezTo>
                  <a:cubicBezTo>
                    <a:pt x="467" y="521"/>
                    <a:pt x="527" y="574"/>
                    <a:pt x="550" y="598"/>
                  </a:cubicBezTo>
                  <a:cubicBezTo>
                    <a:pt x="550" y="598"/>
                    <a:pt x="564" y="643"/>
                    <a:pt x="567" y="643"/>
                  </a:cubicBezTo>
                  <a:cubicBezTo>
                    <a:pt x="568" y="643"/>
                    <a:pt x="568" y="642"/>
                    <a:pt x="568" y="640"/>
                  </a:cubicBezTo>
                  <a:cubicBezTo>
                    <a:pt x="586" y="675"/>
                    <a:pt x="615" y="716"/>
                    <a:pt x="651" y="728"/>
                  </a:cubicBezTo>
                  <a:cubicBezTo>
                    <a:pt x="659" y="730"/>
                    <a:pt x="667" y="730"/>
                    <a:pt x="675" y="730"/>
                  </a:cubicBezTo>
                  <a:cubicBezTo>
                    <a:pt x="763" y="730"/>
                    <a:pt x="828" y="644"/>
                    <a:pt x="822" y="557"/>
                  </a:cubicBezTo>
                  <a:cubicBezTo>
                    <a:pt x="805" y="450"/>
                    <a:pt x="757" y="373"/>
                    <a:pt x="680" y="296"/>
                  </a:cubicBezTo>
                  <a:cubicBezTo>
                    <a:pt x="609" y="226"/>
                    <a:pt x="521" y="155"/>
                    <a:pt x="438" y="107"/>
                  </a:cubicBezTo>
                  <a:cubicBezTo>
                    <a:pt x="368" y="62"/>
                    <a:pt x="289" y="0"/>
                    <a:pt x="20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3"/>
            <p:cNvSpPr/>
            <p:nvPr/>
          </p:nvSpPr>
          <p:spPr>
            <a:xfrm>
              <a:off x="3474725" y="4384975"/>
              <a:ext cx="25000" cy="17550"/>
            </a:xfrm>
            <a:custGeom>
              <a:avLst/>
              <a:gdLst/>
              <a:ahLst/>
              <a:cxnLst/>
              <a:rect l="l" t="t" r="r" b="b"/>
              <a:pathLst>
                <a:path w="1000" h="702" extrusionOk="0">
                  <a:moveTo>
                    <a:pt x="148" y="0"/>
                  </a:moveTo>
                  <a:cubicBezTo>
                    <a:pt x="36" y="12"/>
                    <a:pt x="0" y="136"/>
                    <a:pt x="65" y="213"/>
                  </a:cubicBezTo>
                  <a:cubicBezTo>
                    <a:pt x="236" y="421"/>
                    <a:pt x="406" y="702"/>
                    <a:pt x="674" y="702"/>
                  </a:cubicBezTo>
                  <a:cubicBezTo>
                    <a:pt x="741" y="702"/>
                    <a:pt x="813" y="685"/>
                    <a:pt x="893" y="645"/>
                  </a:cubicBezTo>
                  <a:cubicBezTo>
                    <a:pt x="947" y="615"/>
                    <a:pt x="1000" y="544"/>
                    <a:pt x="988" y="473"/>
                  </a:cubicBezTo>
                  <a:cubicBezTo>
                    <a:pt x="982" y="426"/>
                    <a:pt x="976" y="373"/>
                    <a:pt x="929" y="337"/>
                  </a:cubicBezTo>
                  <a:cubicBezTo>
                    <a:pt x="893" y="301"/>
                    <a:pt x="840" y="276"/>
                    <a:pt x="788" y="276"/>
                  </a:cubicBezTo>
                  <a:cubicBezTo>
                    <a:pt x="772" y="276"/>
                    <a:pt x="755" y="278"/>
                    <a:pt x="740" y="284"/>
                  </a:cubicBezTo>
                  <a:cubicBezTo>
                    <a:pt x="714" y="292"/>
                    <a:pt x="693" y="296"/>
                    <a:pt x="674" y="296"/>
                  </a:cubicBezTo>
                  <a:cubicBezTo>
                    <a:pt x="609" y="296"/>
                    <a:pt x="573" y="251"/>
                    <a:pt x="509" y="177"/>
                  </a:cubicBezTo>
                  <a:cubicBezTo>
                    <a:pt x="414" y="83"/>
                    <a:pt x="290" y="0"/>
                    <a:pt x="14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3"/>
            <p:cNvSpPr/>
            <p:nvPr/>
          </p:nvSpPr>
          <p:spPr>
            <a:xfrm>
              <a:off x="3457525" y="4371025"/>
              <a:ext cx="46200" cy="25725"/>
            </a:xfrm>
            <a:custGeom>
              <a:avLst/>
              <a:gdLst/>
              <a:ahLst/>
              <a:cxnLst/>
              <a:rect l="l" t="t" r="r" b="b"/>
              <a:pathLst>
                <a:path w="1848" h="1029" extrusionOk="0">
                  <a:moveTo>
                    <a:pt x="236" y="0"/>
                  </a:moveTo>
                  <a:cubicBezTo>
                    <a:pt x="108" y="0"/>
                    <a:pt x="0" y="154"/>
                    <a:pt x="79" y="280"/>
                  </a:cubicBezTo>
                  <a:cubicBezTo>
                    <a:pt x="191" y="452"/>
                    <a:pt x="363" y="497"/>
                    <a:pt x="544" y="497"/>
                  </a:cubicBezTo>
                  <a:cubicBezTo>
                    <a:pt x="631" y="497"/>
                    <a:pt x="720" y="487"/>
                    <a:pt x="807" y="475"/>
                  </a:cubicBezTo>
                  <a:cubicBezTo>
                    <a:pt x="832" y="471"/>
                    <a:pt x="857" y="469"/>
                    <a:pt x="883" y="469"/>
                  </a:cubicBezTo>
                  <a:cubicBezTo>
                    <a:pt x="1163" y="469"/>
                    <a:pt x="1483" y="695"/>
                    <a:pt x="1575" y="966"/>
                  </a:cubicBezTo>
                  <a:cubicBezTo>
                    <a:pt x="1590" y="1008"/>
                    <a:pt x="1626" y="1028"/>
                    <a:pt x="1661" y="1028"/>
                  </a:cubicBezTo>
                  <a:cubicBezTo>
                    <a:pt x="1697" y="1028"/>
                    <a:pt x="1732" y="1008"/>
                    <a:pt x="1747" y="966"/>
                  </a:cubicBezTo>
                  <a:cubicBezTo>
                    <a:pt x="1847" y="670"/>
                    <a:pt x="1599" y="375"/>
                    <a:pt x="1368" y="215"/>
                  </a:cubicBezTo>
                  <a:cubicBezTo>
                    <a:pt x="1226" y="120"/>
                    <a:pt x="1079" y="79"/>
                    <a:pt x="907" y="73"/>
                  </a:cubicBezTo>
                  <a:cubicBezTo>
                    <a:pt x="688" y="67"/>
                    <a:pt x="511" y="73"/>
                    <a:pt x="286" y="8"/>
                  </a:cubicBezTo>
                  <a:cubicBezTo>
                    <a:pt x="269" y="3"/>
                    <a:pt x="253" y="0"/>
                    <a:pt x="2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3"/>
            <p:cNvSpPr/>
            <p:nvPr/>
          </p:nvSpPr>
          <p:spPr>
            <a:xfrm>
              <a:off x="3468800" y="4361475"/>
              <a:ext cx="13625" cy="17275"/>
            </a:xfrm>
            <a:custGeom>
              <a:avLst/>
              <a:gdLst/>
              <a:ahLst/>
              <a:cxnLst/>
              <a:rect l="l" t="t" r="r" b="b"/>
              <a:pathLst>
                <a:path w="545" h="691" extrusionOk="0">
                  <a:moveTo>
                    <a:pt x="181" y="0"/>
                  </a:moveTo>
                  <a:cubicBezTo>
                    <a:pt x="139" y="0"/>
                    <a:pt x="97" y="15"/>
                    <a:pt x="66" y="47"/>
                  </a:cubicBezTo>
                  <a:cubicBezTo>
                    <a:pt x="7" y="106"/>
                    <a:pt x="1" y="224"/>
                    <a:pt x="66" y="284"/>
                  </a:cubicBezTo>
                  <a:cubicBezTo>
                    <a:pt x="172" y="378"/>
                    <a:pt x="196" y="514"/>
                    <a:pt x="267" y="633"/>
                  </a:cubicBezTo>
                  <a:cubicBezTo>
                    <a:pt x="285" y="672"/>
                    <a:pt x="323" y="691"/>
                    <a:pt x="361" y="691"/>
                  </a:cubicBezTo>
                  <a:cubicBezTo>
                    <a:pt x="397" y="691"/>
                    <a:pt x="433" y="673"/>
                    <a:pt x="450" y="638"/>
                  </a:cubicBezTo>
                  <a:cubicBezTo>
                    <a:pt x="545" y="449"/>
                    <a:pt x="456" y="189"/>
                    <a:pt x="302" y="47"/>
                  </a:cubicBezTo>
                  <a:cubicBezTo>
                    <a:pt x="269" y="17"/>
                    <a:pt x="225" y="0"/>
                    <a:pt x="1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3"/>
            <p:cNvSpPr/>
            <p:nvPr/>
          </p:nvSpPr>
          <p:spPr>
            <a:xfrm>
              <a:off x="3517050" y="4377200"/>
              <a:ext cx="26600" cy="24175"/>
            </a:xfrm>
            <a:custGeom>
              <a:avLst/>
              <a:gdLst/>
              <a:ahLst/>
              <a:cxnLst/>
              <a:rect l="l" t="t" r="r" b="b"/>
              <a:pathLst>
                <a:path w="1064" h="967" extrusionOk="0">
                  <a:moveTo>
                    <a:pt x="668" y="1"/>
                  </a:moveTo>
                  <a:cubicBezTo>
                    <a:pt x="612" y="1"/>
                    <a:pt x="579" y="27"/>
                    <a:pt x="555" y="86"/>
                  </a:cubicBezTo>
                  <a:cubicBezTo>
                    <a:pt x="519" y="181"/>
                    <a:pt x="596" y="305"/>
                    <a:pt x="631" y="394"/>
                  </a:cubicBezTo>
                  <a:cubicBezTo>
                    <a:pt x="655" y="447"/>
                    <a:pt x="714" y="565"/>
                    <a:pt x="655" y="589"/>
                  </a:cubicBezTo>
                  <a:cubicBezTo>
                    <a:pt x="566" y="619"/>
                    <a:pt x="478" y="619"/>
                    <a:pt x="383" y="624"/>
                  </a:cubicBezTo>
                  <a:cubicBezTo>
                    <a:pt x="332" y="628"/>
                    <a:pt x="279" y="631"/>
                    <a:pt x="227" y="631"/>
                  </a:cubicBezTo>
                  <a:cubicBezTo>
                    <a:pt x="189" y="631"/>
                    <a:pt x="152" y="629"/>
                    <a:pt x="117" y="624"/>
                  </a:cubicBezTo>
                  <a:cubicBezTo>
                    <a:pt x="112" y="624"/>
                    <a:pt x="108" y="624"/>
                    <a:pt x="104" y="624"/>
                  </a:cubicBezTo>
                  <a:cubicBezTo>
                    <a:pt x="20" y="624"/>
                    <a:pt x="1" y="733"/>
                    <a:pt x="46" y="778"/>
                  </a:cubicBezTo>
                  <a:cubicBezTo>
                    <a:pt x="158" y="907"/>
                    <a:pt x="337" y="967"/>
                    <a:pt x="516" y="967"/>
                  </a:cubicBezTo>
                  <a:cubicBezTo>
                    <a:pt x="640" y="967"/>
                    <a:pt x="763" y="938"/>
                    <a:pt x="862" y="885"/>
                  </a:cubicBezTo>
                  <a:cubicBezTo>
                    <a:pt x="1034" y="784"/>
                    <a:pt x="1063" y="571"/>
                    <a:pt x="1016" y="406"/>
                  </a:cubicBezTo>
                  <a:cubicBezTo>
                    <a:pt x="986" y="276"/>
                    <a:pt x="833" y="27"/>
                    <a:pt x="702" y="4"/>
                  </a:cubicBezTo>
                  <a:cubicBezTo>
                    <a:pt x="690" y="2"/>
                    <a:pt x="678" y="1"/>
                    <a:pt x="6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3"/>
            <p:cNvSpPr/>
            <p:nvPr/>
          </p:nvSpPr>
          <p:spPr>
            <a:xfrm>
              <a:off x="3512425" y="4337050"/>
              <a:ext cx="13925" cy="18075"/>
            </a:xfrm>
            <a:custGeom>
              <a:avLst/>
              <a:gdLst/>
              <a:ahLst/>
              <a:cxnLst/>
              <a:rect l="l" t="t" r="r" b="b"/>
              <a:pathLst>
                <a:path w="557" h="723" extrusionOk="0">
                  <a:moveTo>
                    <a:pt x="379" y="1"/>
                  </a:moveTo>
                  <a:cubicBezTo>
                    <a:pt x="333" y="1"/>
                    <a:pt x="284" y="18"/>
                    <a:pt x="249" y="48"/>
                  </a:cubicBezTo>
                  <a:cubicBezTo>
                    <a:pt x="196" y="95"/>
                    <a:pt x="184" y="155"/>
                    <a:pt x="160" y="220"/>
                  </a:cubicBezTo>
                  <a:cubicBezTo>
                    <a:pt x="136" y="273"/>
                    <a:pt x="119" y="332"/>
                    <a:pt x="95" y="385"/>
                  </a:cubicBezTo>
                  <a:cubicBezTo>
                    <a:pt x="59" y="480"/>
                    <a:pt x="0" y="592"/>
                    <a:pt x="42" y="693"/>
                  </a:cubicBezTo>
                  <a:cubicBezTo>
                    <a:pt x="59" y="716"/>
                    <a:pt x="113" y="722"/>
                    <a:pt x="148" y="722"/>
                  </a:cubicBezTo>
                  <a:cubicBezTo>
                    <a:pt x="249" y="711"/>
                    <a:pt x="349" y="563"/>
                    <a:pt x="408" y="486"/>
                  </a:cubicBezTo>
                  <a:cubicBezTo>
                    <a:pt x="444" y="433"/>
                    <a:pt x="473" y="385"/>
                    <a:pt x="503" y="326"/>
                  </a:cubicBezTo>
                  <a:cubicBezTo>
                    <a:pt x="539" y="237"/>
                    <a:pt x="556" y="166"/>
                    <a:pt x="509" y="78"/>
                  </a:cubicBezTo>
                  <a:cubicBezTo>
                    <a:pt x="484" y="24"/>
                    <a:pt x="433" y="1"/>
                    <a:pt x="3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13"/>
            <p:cNvSpPr/>
            <p:nvPr/>
          </p:nvSpPr>
          <p:spPr>
            <a:xfrm>
              <a:off x="3525725" y="4360150"/>
              <a:ext cx="14375" cy="14800"/>
            </a:xfrm>
            <a:custGeom>
              <a:avLst/>
              <a:gdLst/>
              <a:ahLst/>
              <a:cxnLst/>
              <a:rect l="l" t="t" r="r" b="b"/>
              <a:pathLst>
                <a:path w="575" h="592" extrusionOk="0">
                  <a:moveTo>
                    <a:pt x="377" y="0"/>
                  </a:moveTo>
                  <a:cubicBezTo>
                    <a:pt x="312" y="0"/>
                    <a:pt x="249" y="37"/>
                    <a:pt x="231" y="118"/>
                  </a:cubicBezTo>
                  <a:cubicBezTo>
                    <a:pt x="219" y="153"/>
                    <a:pt x="219" y="189"/>
                    <a:pt x="219" y="230"/>
                  </a:cubicBezTo>
                  <a:cubicBezTo>
                    <a:pt x="219" y="223"/>
                    <a:pt x="219" y="220"/>
                    <a:pt x="219" y="220"/>
                  </a:cubicBezTo>
                  <a:cubicBezTo>
                    <a:pt x="217" y="220"/>
                    <a:pt x="214" y="248"/>
                    <a:pt x="214" y="248"/>
                  </a:cubicBezTo>
                  <a:cubicBezTo>
                    <a:pt x="208" y="266"/>
                    <a:pt x="208" y="277"/>
                    <a:pt x="202" y="295"/>
                  </a:cubicBezTo>
                  <a:cubicBezTo>
                    <a:pt x="203" y="289"/>
                    <a:pt x="203" y="287"/>
                    <a:pt x="202" y="287"/>
                  </a:cubicBezTo>
                  <a:cubicBezTo>
                    <a:pt x="198" y="287"/>
                    <a:pt x="184" y="310"/>
                    <a:pt x="184" y="319"/>
                  </a:cubicBezTo>
                  <a:cubicBezTo>
                    <a:pt x="184" y="319"/>
                    <a:pt x="165" y="342"/>
                    <a:pt x="167" y="342"/>
                  </a:cubicBezTo>
                  <a:cubicBezTo>
                    <a:pt x="167" y="342"/>
                    <a:pt x="167" y="341"/>
                    <a:pt x="168" y="341"/>
                  </a:cubicBezTo>
                  <a:lnTo>
                    <a:pt x="168" y="341"/>
                  </a:lnTo>
                  <a:cubicBezTo>
                    <a:pt x="151" y="356"/>
                    <a:pt x="129" y="368"/>
                    <a:pt x="113" y="384"/>
                  </a:cubicBezTo>
                  <a:cubicBezTo>
                    <a:pt x="1" y="425"/>
                    <a:pt x="12" y="579"/>
                    <a:pt x="143" y="591"/>
                  </a:cubicBezTo>
                  <a:cubicBezTo>
                    <a:pt x="150" y="591"/>
                    <a:pt x="158" y="592"/>
                    <a:pt x="165" y="592"/>
                  </a:cubicBezTo>
                  <a:cubicBezTo>
                    <a:pt x="265" y="592"/>
                    <a:pt x="367" y="555"/>
                    <a:pt x="438" y="479"/>
                  </a:cubicBezTo>
                  <a:cubicBezTo>
                    <a:pt x="515" y="390"/>
                    <a:pt x="574" y="242"/>
                    <a:pt x="539" y="118"/>
                  </a:cubicBezTo>
                  <a:cubicBezTo>
                    <a:pt x="518" y="42"/>
                    <a:pt x="446" y="0"/>
                    <a:pt x="3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3"/>
            <p:cNvSpPr/>
            <p:nvPr/>
          </p:nvSpPr>
          <p:spPr>
            <a:xfrm>
              <a:off x="3524700" y="4342325"/>
              <a:ext cx="28550" cy="49500"/>
            </a:xfrm>
            <a:custGeom>
              <a:avLst/>
              <a:gdLst/>
              <a:ahLst/>
              <a:cxnLst/>
              <a:rect l="l" t="t" r="r" b="b"/>
              <a:pathLst>
                <a:path w="1142" h="1980" extrusionOk="0">
                  <a:moveTo>
                    <a:pt x="243" y="0"/>
                  </a:moveTo>
                  <a:cubicBezTo>
                    <a:pt x="118" y="0"/>
                    <a:pt x="1" y="122"/>
                    <a:pt x="83" y="257"/>
                  </a:cubicBezTo>
                  <a:cubicBezTo>
                    <a:pt x="266" y="571"/>
                    <a:pt x="645" y="606"/>
                    <a:pt x="757" y="985"/>
                  </a:cubicBezTo>
                  <a:cubicBezTo>
                    <a:pt x="840" y="1251"/>
                    <a:pt x="769" y="1635"/>
                    <a:pt x="580" y="1836"/>
                  </a:cubicBezTo>
                  <a:cubicBezTo>
                    <a:pt x="527" y="1895"/>
                    <a:pt x="562" y="1966"/>
                    <a:pt x="633" y="1978"/>
                  </a:cubicBezTo>
                  <a:cubicBezTo>
                    <a:pt x="645" y="1979"/>
                    <a:pt x="658" y="1979"/>
                    <a:pt x="669" y="1979"/>
                  </a:cubicBezTo>
                  <a:cubicBezTo>
                    <a:pt x="1029" y="1979"/>
                    <a:pt x="1119" y="1554"/>
                    <a:pt x="1136" y="1251"/>
                  </a:cubicBezTo>
                  <a:cubicBezTo>
                    <a:pt x="1142" y="1044"/>
                    <a:pt x="1088" y="843"/>
                    <a:pt x="1017" y="659"/>
                  </a:cubicBezTo>
                  <a:cubicBezTo>
                    <a:pt x="893" y="358"/>
                    <a:pt x="568" y="334"/>
                    <a:pt x="396" y="80"/>
                  </a:cubicBezTo>
                  <a:cubicBezTo>
                    <a:pt x="355" y="24"/>
                    <a:pt x="298" y="0"/>
                    <a:pt x="2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3"/>
            <p:cNvSpPr/>
            <p:nvPr/>
          </p:nvSpPr>
          <p:spPr>
            <a:xfrm>
              <a:off x="3508900" y="4323225"/>
              <a:ext cx="41850" cy="35000"/>
            </a:xfrm>
            <a:custGeom>
              <a:avLst/>
              <a:gdLst/>
              <a:ahLst/>
              <a:cxnLst/>
              <a:rect l="l" t="t" r="r" b="b"/>
              <a:pathLst>
                <a:path w="1674" h="1400" extrusionOk="0">
                  <a:moveTo>
                    <a:pt x="296" y="0"/>
                  </a:moveTo>
                  <a:cubicBezTo>
                    <a:pt x="119" y="0"/>
                    <a:pt x="1" y="256"/>
                    <a:pt x="195" y="353"/>
                  </a:cubicBezTo>
                  <a:cubicBezTo>
                    <a:pt x="301" y="400"/>
                    <a:pt x="413" y="441"/>
                    <a:pt x="532" y="453"/>
                  </a:cubicBezTo>
                  <a:cubicBezTo>
                    <a:pt x="680" y="477"/>
                    <a:pt x="845" y="453"/>
                    <a:pt x="963" y="560"/>
                  </a:cubicBezTo>
                  <a:cubicBezTo>
                    <a:pt x="1200" y="749"/>
                    <a:pt x="1348" y="1045"/>
                    <a:pt x="1377" y="1340"/>
                  </a:cubicBezTo>
                  <a:cubicBezTo>
                    <a:pt x="1377" y="1377"/>
                    <a:pt x="1404" y="1400"/>
                    <a:pt x="1432" y="1400"/>
                  </a:cubicBezTo>
                  <a:cubicBezTo>
                    <a:pt x="1449" y="1400"/>
                    <a:pt x="1467" y="1391"/>
                    <a:pt x="1478" y="1370"/>
                  </a:cubicBezTo>
                  <a:cubicBezTo>
                    <a:pt x="1673" y="1068"/>
                    <a:pt x="1513" y="749"/>
                    <a:pt x="1306" y="495"/>
                  </a:cubicBezTo>
                  <a:cubicBezTo>
                    <a:pt x="1206" y="359"/>
                    <a:pt x="1070" y="264"/>
                    <a:pt x="934" y="187"/>
                  </a:cubicBezTo>
                  <a:cubicBezTo>
                    <a:pt x="756" y="98"/>
                    <a:pt x="555" y="98"/>
                    <a:pt x="384" y="22"/>
                  </a:cubicBezTo>
                  <a:cubicBezTo>
                    <a:pt x="354" y="7"/>
                    <a:pt x="324" y="0"/>
                    <a:pt x="2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3"/>
            <p:cNvSpPr/>
            <p:nvPr/>
          </p:nvSpPr>
          <p:spPr>
            <a:xfrm>
              <a:off x="3522275" y="4313925"/>
              <a:ext cx="10875" cy="17600"/>
            </a:xfrm>
            <a:custGeom>
              <a:avLst/>
              <a:gdLst/>
              <a:ahLst/>
              <a:cxnLst/>
              <a:rect l="l" t="t" r="r" b="b"/>
              <a:pathLst>
                <a:path w="435" h="704" extrusionOk="0">
                  <a:moveTo>
                    <a:pt x="211" y="1"/>
                  </a:moveTo>
                  <a:cubicBezTo>
                    <a:pt x="101" y="1"/>
                    <a:pt x="1" y="114"/>
                    <a:pt x="62" y="252"/>
                  </a:cubicBezTo>
                  <a:cubicBezTo>
                    <a:pt x="91" y="323"/>
                    <a:pt x="121" y="400"/>
                    <a:pt x="145" y="482"/>
                  </a:cubicBezTo>
                  <a:cubicBezTo>
                    <a:pt x="162" y="547"/>
                    <a:pt x="162" y="636"/>
                    <a:pt x="210" y="689"/>
                  </a:cubicBezTo>
                  <a:cubicBezTo>
                    <a:pt x="210" y="698"/>
                    <a:pt x="225" y="703"/>
                    <a:pt x="243" y="703"/>
                  </a:cubicBezTo>
                  <a:cubicBezTo>
                    <a:pt x="250" y="703"/>
                    <a:pt x="256" y="703"/>
                    <a:pt x="263" y="701"/>
                  </a:cubicBezTo>
                  <a:cubicBezTo>
                    <a:pt x="352" y="666"/>
                    <a:pt x="399" y="541"/>
                    <a:pt x="411" y="453"/>
                  </a:cubicBezTo>
                  <a:cubicBezTo>
                    <a:pt x="434" y="334"/>
                    <a:pt x="428" y="187"/>
                    <a:pt x="352" y="80"/>
                  </a:cubicBezTo>
                  <a:cubicBezTo>
                    <a:pt x="313" y="24"/>
                    <a:pt x="261" y="1"/>
                    <a:pt x="2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3"/>
            <p:cNvSpPr/>
            <p:nvPr/>
          </p:nvSpPr>
          <p:spPr>
            <a:xfrm>
              <a:off x="3518175" y="4300575"/>
              <a:ext cx="28875" cy="39775"/>
            </a:xfrm>
            <a:custGeom>
              <a:avLst/>
              <a:gdLst/>
              <a:ahLst/>
              <a:cxnLst/>
              <a:rect l="l" t="t" r="r" b="b"/>
              <a:pathLst>
                <a:path w="1155" h="1591" extrusionOk="0">
                  <a:moveTo>
                    <a:pt x="490" y="1"/>
                  </a:moveTo>
                  <a:cubicBezTo>
                    <a:pt x="397" y="1"/>
                    <a:pt x="300" y="21"/>
                    <a:pt x="202" y="58"/>
                  </a:cubicBezTo>
                  <a:cubicBezTo>
                    <a:pt x="1" y="138"/>
                    <a:pt x="51" y="450"/>
                    <a:pt x="238" y="450"/>
                  </a:cubicBezTo>
                  <a:cubicBezTo>
                    <a:pt x="260" y="450"/>
                    <a:pt x="283" y="446"/>
                    <a:pt x="309" y="437"/>
                  </a:cubicBezTo>
                  <a:cubicBezTo>
                    <a:pt x="379" y="407"/>
                    <a:pt x="456" y="383"/>
                    <a:pt x="527" y="360"/>
                  </a:cubicBezTo>
                  <a:cubicBezTo>
                    <a:pt x="539" y="357"/>
                    <a:pt x="549" y="355"/>
                    <a:pt x="559" y="355"/>
                  </a:cubicBezTo>
                  <a:cubicBezTo>
                    <a:pt x="676" y="355"/>
                    <a:pt x="712" y="562"/>
                    <a:pt x="728" y="644"/>
                  </a:cubicBezTo>
                  <a:cubicBezTo>
                    <a:pt x="805" y="934"/>
                    <a:pt x="711" y="1229"/>
                    <a:pt x="811" y="1519"/>
                  </a:cubicBezTo>
                  <a:cubicBezTo>
                    <a:pt x="830" y="1565"/>
                    <a:pt x="873" y="1591"/>
                    <a:pt x="912" y="1591"/>
                  </a:cubicBezTo>
                  <a:cubicBezTo>
                    <a:pt x="948" y="1591"/>
                    <a:pt x="980" y="1570"/>
                    <a:pt x="989" y="1525"/>
                  </a:cubicBezTo>
                  <a:cubicBezTo>
                    <a:pt x="1066" y="1146"/>
                    <a:pt x="1154" y="638"/>
                    <a:pt x="959" y="283"/>
                  </a:cubicBezTo>
                  <a:cubicBezTo>
                    <a:pt x="848" y="85"/>
                    <a:pt x="679" y="1"/>
                    <a:pt x="4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3"/>
            <p:cNvSpPr/>
            <p:nvPr/>
          </p:nvSpPr>
          <p:spPr>
            <a:xfrm>
              <a:off x="3488475" y="4276150"/>
              <a:ext cx="46050" cy="29000"/>
            </a:xfrm>
            <a:custGeom>
              <a:avLst/>
              <a:gdLst/>
              <a:ahLst/>
              <a:cxnLst/>
              <a:rect l="l" t="t" r="r" b="b"/>
              <a:pathLst>
                <a:path w="1842" h="1160" extrusionOk="0">
                  <a:moveTo>
                    <a:pt x="284" y="0"/>
                  </a:moveTo>
                  <a:cubicBezTo>
                    <a:pt x="0" y="0"/>
                    <a:pt x="0" y="432"/>
                    <a:pt x="284" y="438"/>
                  </a:cubicBezTo>
                  <a:cubicBezTo>
                    <a:pt x="870" y="456"/>
                    <a:pt x="1195" y="917"/>
                    <a:pt x="1686" y="1148"/>
                  </a:cubicBezTo>
                  <a:cubicBezTo>
                    <a:pt x="1702" y="1156"/>
                    <a:pt x="1717" y="1159"/>
                    <a:pt x="1732" y="1159"/>
                  </a:cubicBezTo>
                  <a:cubicBezTo>
                    <a:pt x="1801" y="1159"/>
                    <a:pt x="1841" y="1074"/>
                    <a:pt x="1792" y="1006"/>
                  </a:cubicBezTo>
                  <a:cubicBezTo>
                    <a:pt x="1443" y="556"/>
                    <a:pt x="899" y="0"/>
                    <a:pt x="2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3"/>
            <p:cNvSpPr/>
            <p:nvPr/>
          </p:nvSpPr>
          <p:spPr>
            <a:xfrm>
              <a:off x="3505775" y="4265775"/>
              <a:ext cx="10650" cy="22000"/>
            </a:xfrm>
            <a:custGeom>
              <a:avLst/>
              <a:gdLst/>
              <a:ahLst/>
              <a:cxnLst/>
              <a:rect l="l" t="t" r="r" b="b"/>
              <a:pathLst>
                <a:path w="426" h="880" extrusionOk="0">
                  <a:moveTo>
                    <a:pt x="191" y="1"/>
                  </a:moveTo>
                  <a:cubicBezTo>
                    <a:pt x="115" y="1"/>
                    <a:pt x="43" y="42"/>
                    <a:pt x="24" y="137"/>
                  </a:cubicBezTo>
                  <a:cubicBezTo>
                    <a:pt x="0" y="256"/>
                    <a:pt x="0" y="374"/>
                    <a:pt x="12" y="492"/>
                  </a:cubicBezTo>
                  <a:cubicBezTo>
                    <a:pt x="30" y="610"/>
                    <a:pt x="95" y="723"/>
                    <a:pt x="142" y="829"/>
                  </a:cubicBezTo>
                  <a:cubicBezTo>
                    <a:pt x="156" y="865"/>
                    <a:pt x="181" y="879"/>
                    <a:pt x="206" y="879"/>
                  </a:cubicBezTo>
                  <a:cubicBezTo>
                    <a:pt x="258" y="879"/>
                    <a:pt x="314" y="823"/>
                    <a:pt x="302" y="764"/>
                  </a:cubicBezTo>
                  <a:cubicBezTo>
                    <a:pt x="278" y="587"/>
                    <a:pt x="343" y="409"/>
                    <a:pt x="391" y="238"/>
                  </a:cubicBezTo>
                  <a:cubicBezTo>
                    <a:pt x="426" y="93"/>
                    <a:pt x="305" y="1"/>
                    <a:pt x="1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3"/>
            <p:cNvSpPr/>
            <p:nvPr/>
          </p:nvSpPr>
          <p:spPr>
            <a:xfrm>
              <a:off x="3501325" y="4290050"/>
              <a:ext cx="15125" cy="10250"/>
            </a:xfrm>
            <a:custGeom>
              <a:avLst/>
              <a:gdLst/>
              <a:ahLst/>
              <a:cxnLst/>
              <a:rect l="l" t="t" r="r" b="b"/>
              <a:pathLst>
                <a:path w="605" h="410" extrusionOk="0">
                  <a:moveTo>
                    <a:pt x="358" y="0"/>
                  </a:moveTo>
                  <a:cubicBezTo>
                    <a:pt x="272" y="0"/>
                    <a:pt x="183" y="26"/>
                    <a:pt x="119" y="59"/>
                  </a:cubicBezTo>
                  <a:cubicBezTo>
                    <a:pt x="30" y="113"/>
                    <a:pt x="1" y="237"/>
                    <a:pt x="54" y="320"/>
                  </a:cubicBezTo>
                  <a:cubicBezTo>
                    <a:pt x="91" y="379"/>
                    <a:pt x="152" y="409"/>
                    <a:pt x="215" y="409"/>
                  </a:cubicBezTo>
                  <a:cubicBezTo>
                    <a:pt x="264" y="409"/>
                    <a:pt x="314" y="391"/>
                    <a:pt x="356" y="355"/>
                  </a:cubicBezTo>
                  <a:cubicBezTo>
                    <a:pt x="385" y="325"/>
                    <a:pt x="427" y="290"/>
                    <a:pt x="450" y="272"/>
                  </a:cubicBezTo>
                  <a:cubicBezTo>
                    <a:pt x="486" y="249"/>
                    <a:pt x="533" y="225"/>
                    <a:pt x="563" y="207"/>
                  </a:cubicBezTo>
                  <a:cubicBezTo>
                    <a:pt x="604" y="184"/>
                    <a:pt x="604" y="118"/>
                    <a:pt x="569" y="83"/>
                  </a:cubicBezTo>
                  <a:cubicBezTo>
                    <a:pt x="517" y="23"/>
                    <a:pt x="439" y="0"/>
                    <a:pt x="3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3"/>
            <p:cNvSpPr/>
            <p:nvPr/>
          </p:nvSpPr>
          <p:spPr>
            <a:xfrm>
              <a:off x="3522625" y="4281875"/>
              <a:ext cx="9875" cy="21200"/>
            </a:xfrm>
            <a:custGeom>
              <a:avLst/>
              <a:gdLst/>
              <a:ahLst/>
              <a:cxnLst/>
              <a:rect l="l" t="t" r="r" b="b"/>
              <a:pathLst>
                <a:path w="395" h="848" extrusionOk="0">
                  <a:moveTo>
                    <a:pt x="190" y="0"/>
                  </a:moveTo>
                  <a:cubicBezTo>
                    <a:pt x="160" y="0"/>
                    <a:pt x="131" y="11"/>
                    <a:pt x="107" y="31"/>
                  </a:cubicBezTo>
                  <a:cubicBezTo>
                    <a:pt x="0" y="138"/>
                    <a:pt x="48" y="321"/>
                    <a:pt x="65" y="451"/>
                  </a:cubicBezTo>
                  <a:cubicBezTo>
                    <a:pt x="89" y="599"/>
                    <a:pt x="136" y="735"/>
                    <a:pt x="255" y="830"/>
                  </a:cubicBezTo>
                  <a:cubicBezTo>
                    <a:pt x="270" y="841"/>
                    <a:pt x="291" y="847"/>
                    <a:pt x="311" y="847"/>
                  </a:cubicBezTo>
                  <a:cubicBezTo>
                    <a:pt x="353" y="847"/>
                    <a:pt x="395" y="822"/>
                    <a:pt x="391" y="771"/>
                  </a:cubicBezTo>
                  <a:cubicBezTo>
                    <a:pt x="373" y="652"/>
                    <a:pt x="349" y="534"/>
                    <a:pt x="343" y="410"/>
                  </a:cubicBezTo>
                  <a:cubicBezTo>
                    <a:pt x="332" y="286"/>
                    <a:pt x="373" y="120"/>
                    <a:pt x="272" y="31"/>
                  </a:cubicBezTo>
                  <a:cubicBezTo>
                    <a:pt x="249" y="11"/>
                    <a:pt x="219" y="0"/>
                    <a:pt x="1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3"/>
            <p:cNvSpPr/>
            <p:nvPr/>
          </p:nvSpPr>
          <p:spPr>
            <a:xfrm>
              <a:off x="3518950" y="4257300"/>
              <a:ext cx="22600" cy="48025"/>
            </a:xfrm>
            <a:custGeom>
              <a:avLst/>
              <a:gdLst/>
              <a:ahLst/>
              <a:cxnLst/>
              <a:rect l="l" t="t" r="r" b="b"/>
              <a:pathLst>
                <a:path w="904" h="1921" extrusionOk="0">
                  <a:moveTo>
                    <a:pt x="207" y="0"/>
                  </a:moveTo>
                  <a:cubicBezTo>
                    <a:pt x="104" y="0"/>
                    <a:pt x="1" y="67"/>
                    <a:pt x="17" y="186"/>
                  </a:cubicBezTo>
                  <a:cubicBezTo>
                    <a:pt x="53" y="500"/>
                    <a:pt x="242" y="666"/>
                    <a:pt x="455" y="873"/>
                  </a:cubicBezTo>
                  <a:cubicBezTo>
                    <a:pt x="626" y="1044"/>
                    <a:pt x="751" y="1612"/>
                    <a:pt x="514" y="1771"/>
                  </a:cubicBezTo>
                  <a:cubicBezTo>
                    <a:pt x="455" y="1801"/>
                    <a:pt x="473" y="1878"/>
                    <a:pt x="532" y="1902"/>
                  </a:cubicBezTo>
                  <a:cubicBezTo>
                    <a:pt x="566" y="1914"/>
                    <a:pt x="598" y="1920"/>
                    <a:pt x="626" y="1920"/>
                  </a:cubicBezTo>
                  <a:cubicBezTo>
                    <a:pt x="876" y="1920"/>
                    <a:pt x="904" y="1473"/>
                    <a:pt x="899" y="1298"/>
                  </a:cubicBezTo>
                  <a:cubicBezTo>
                    <a:pt x="899" y="1121"/>
                    <a:pt x="869" y="961"/>
                    <a:pt x="792" y="807"/>
                  </a:cubicBezTo>
                  <a:cubicBezTo>
                    <a:pt x="686" y="559"/>
                    <a:pt x="443" y="417"/>
                    <a:pt x="390" y="133"/>
                  </a:cubicBezTo>
                  <a:cubicBezTo>
                    <a:pt x="369" y="42"/>
                    <a:pt x="288" y="0"/>
                    <a:pt x="20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3"/>
            <p:cNvSpPr/>
            <p:nvPr/>
          </p:nvSpPr>
          <p:spPr>
            <a:xfrm>
              <a:off x="3530300" y="4254825"/>
              <a:ext cx="12750" cy="24200"/>
            </a:xfrm>
            <a:custGeom>
              <a:avLst/>
              <a:gdLst/>
              <a:ahLst/>
              <a:cxnLst/>
              <a:rect l="l" t="t" r="r" b="b"/>
              <a:pathLst>
                <a:path w="510" h="968" extrusionOk="0">
                  <a:moveTo>
                    <a:pt x="338" y="0"/>
                  </a:moveTo>
                  <a:cubicBezTo>
                    <a:pt x="260" y="0"/>
                    <a:pt x="181" y="52"/>
                    <a:pt x="178" y="155"/>
                  </a:cubicBezTo>
                  <a:cubicBezTo>
                    <a:pt x="167" y="422"/>
                    <a:pt x="1" y="628"/>
                    <a:pt x="54" y="901"/>
                  </a:cubicBezTo>
                  <a:cubicBezTo>
                    <a:pt x="66" y="946"/>
                    <a:pt x="102" y="967"/>
                    <a:pt x="140" y="967"/>
                  </a:cubicBezTo>
                  <a:cubicBezTo>
                    <a:pt x="180" y="967"/>
                    <a:pt x="222" y="943"/>
                    <a:pt x="238" y="901"/>
                  </a:cubicBezTo>
                  <a:cubicBezTo>
                    <a:pt x="326" y="646"/>
                    <a:pt x="510" y="433"/>
                    <a:pt x="498" y="155"/>
                  </a:cubicBezTo>
                  <a:cubicBezTo>
                    <a:pt x="495" y="52"/>
                    <a:pt x="416" y="0"/>
                    <a:pt x="3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3"/>
            <p:cNvSpPr/>
            <p:nvPr/>
          </p:nvSpPr>
          <p:spPr>
            <a:xfrm>
              <a:off x="3534150" y="4272350"/>
              <a:ext cx="17775" cy="17175"/>
            </a:xfrm>
            <a:custGeom>
              <a:avLst/>
              <a:gdLst/>
              <a:ahLst/>
              <a:cxnLst/>
              <a:rect l="l" t="t" r="r" b="b"/>
              <a:pathLst>
                <a:path w="711" h="687" extrusionOk="0">
                  <a:moveTo>
                    <a:pt x="538" y="1"/>
                  </a:moveTo>
                  <a:cubicBezTo>
                    <a:pt x="510" y="1"/>
                    <a:pt x="483" y="8"/>
                    <a:pt x="456" y="22"/>
                  </a:cubicBezTo>
                  <a:cubicBezTo>
                    <a:pt x="326" y="69"/>
                    <a:pt x="178" y="146"/>
                    <a:pt x="107" y="265"/>
                  </a:cubicBezTo>
                  <a:cubicBezTo>
                    <a:pt x="30" y="377"/>
                    <a:pt x="1" y="537"/>
                    <a:pt x="89" y="649"/>
                  </a:cubicBezTo>
                  <a:cubicBezTo>
                    <a:pt x="102" y="672"/>
                    <a:pt x="127" y="687"/>
                    <a:pt x="152" y="687"/>
                  </a:cubicBezTo>
                  <a:cubicBezTo>
                    <a:pt x="173" y="687"/>
                    <a:pt x="194" y="676"/>
                    <a:pt x="208" y="649"/>
                  </a:cubicBezTo>
                  <a:cubicBezTo>
                    <a:pt x="225" y="608"/>
                    <a:pt x="237" y="566"/>
                    <a:pt x="261" y="531"/>
                  </a:cubicBezTo>
                  <a:cubicBezTo>
                    <a:pt x="291" y="495"/>
                    <a:pt x="320" y="466"/>
                    <a:pt x="356" y="436"/>
                  </a:cubicBezTo>
                  <a:cubicBezTo>
                    <a:pt x="427" y="377"/>
                    <a:pt x="533" y="336"/>
                    <a:pt x="616" y="300"/>
                  </a:cubicBezTo>
                  <a:cubicBezTo>
                    <a:pt x="699" y="265"/>
                    <a:pt x="710" y="146"/>
                    <a:pt x="675" y="81"/>
                  </a:cubicBezTo>
                  <a:cubicBezTo>
                    <a:pt x="640" y="27"/>
                    <a:pt x="590" y="1"/>
                    <a:pt x="5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3"/>
            <p:cNvSpPr/>
            <p:nvPr/>
          </p:nvSpPr>
          <p:spPr>
            <a:xfrm>
              <a:off x="3536675" y="4293600"/>
              <a:ext cx="4800" cy="2125"/>
            </a:xfrm>
            <a:custGeom>
              <a:avLst/>
              <a:gdLst/>
              <a:ahLst/>
              <a:cxnLst/>
              <a:rect l="l" t="t" r="r" b="b"/>
              <a:pathLst>
                <a:path w="192" h="85" extrusionOk="0">
                  <a:moveTo>
                    <a:pt x="36" y="0"/>
                  </a:moveTo>
                  <a:cubicBezTo>
                    <a:pt x="0" y="6"/>
                    <a:pt x="0" y="65"/>
                    <a:pt x="36" y="71"/>
                  </a:cubicBezTo>
                  <a:lnTo>
                    <a:pt x="71" y="71"/>
                  </a:lnTo>
                  <a:cubicBezTo>
                    <a:pt x="95" y="71"/>
                    <a:pt x="119" y="71"/>
                    <a:pt x="130" y="83"/>
                  </a:cubicBezTo>
                  <a:cubicBezTo>
                    <a:pt x="134" y="84"/>
                    <a:pt x="138" y="84"/>
                    <a:pt x="141" y="84"/>
                  </a:cubicBezTo>
                  <a:cubicBezTo>
                    <a:pt x="180" y="84"/>
                    <a:pt x="192" y="28"/>
                    <a:pt x="154" y="12"/>
                  </a:cubicBezTo>
                  <a:cubicBezTo>
                    <a:pt x="130" y="6"/>
                    <a:pt x="119" y="6"/>
                    <a:pt x="95" y="6"/>
                  </a:cubicBezTo>
                  <a:cubicBezTo>
                    <a:pt x="71" y="6"/>
                    <a:pt x="59" y="0"/>
                    <a:pt x="3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3"/>
            <p:cNvSpPr/>
            <p:nvPr/>
          </p:nvSpPr>
          <p:spPr>
            <a:xfrm>
              <a:off x="3535150" y="4252825"/>
              <a:ext cx="33175" cy="53825"/>
            </a:xfrm>
            <a:custGeom>
              <a:avLst/>
              <a:gdLst/>
              <a:ahLst/>
              <a:cxnLst/>
              <a:rect l="l" t="t" r="r" b="b"/>
              <a:pathLst>
                <a:path w="1327" h="2153" extrusionOk="0">
                  <a:moveTo>
                    <a:pt x="1076" y="0"/>
                  </a:moveTo>
                  <a:cubicBezTo>
                    <a:pt x="1021" y="0"/>
                    <a:pt x="967" y="26"/>
                    <a:pt x="931" y="88"/>
                  </a:cubicBezTo>
                  <a:cubicBezTo>
                    <a:pt x="759" y="371"/>
                    <a:pt x="877" y="744"/>
                    <a:pt x="789" y="1063"/>
                  </a:cubicBezTo>
                  <a:cubicBezTo>
                    <a:pt x="735" y="1253"/>
                    <a:pt x="641" y="1436"/>
                    <a:pt x="552" y="1619"/>
                  </a:cubicBezTo>
                  <a:cubicBezTo>
                    <a:pt x="517" y="1702"/>
                    <a:pt x="475" y="1785"/>
                    <a:pt x="410" y="1850"/>
                  </a:cubicBezTo>
                  <a:cubicBezTo>
                    <a:pt x="402" y="1861"/>
                    <a:pt x="392" y="1866"/>
                    <a:pt x="383" y="1866"/>
                  </a:cubicBezTo>
                  <a:cubicBezTo>
                    <a:pt x="320" y="1866"/>
                    <a:pt x="245" y="1660"/>
                    <a:pt x="245" y="1655"/>
                  </a:cubicBezTo>
                  <a:cubicBezTo>
                    <a:pt x="233" y="1627"/>
                    <a:pt x="207" y="1613"/>
                    <a:pt x="181" y="1613"/>
                  </a:cubicBezTo>
                  <a:cubicBezTo>
                    <a:pt x="151" y="1613"/>
                    <a:pt x="121" y="1630"/>
                    <a:pt x="109" y="1661"/>
                  </a:cubicBezTo>
                  <a:cubicBezTo>
                    <a:pt x="1" y="1934"/>
                    <a:pt x="187" y="2153"/>
                    <a:pt x="405" y="2153"/>
                  </a:cubicBezTo>
                  <a:cubicBezTo>
                    <a:pt x="498" y="2153"/>
                    <a:pt x="597" y="2113"/>
                    <a:pt x="682" y="2021"/>
                  </a:cubicBezTo>
                  <a:cubicBezTo>
                    <a:pt x="848" y="1838"/>
                    <a:pt x="960" y="1542"/>
                    <a:pt x="1067" y="1312"/>
                  </a:cubicBezTo>
                  <a:cubicBezTo>
                    <a:pt x="1138" y="1152"/>
                    <a:pt x="1179" y="981"/>
                    <a:pt x="1215" y="803"/>
                  </a:cubicBezTo>
                  <a:cubicBezTo>
                    <a:pt x="1232" y="632"/>
                    <a:pt x="1155" y="419"/>
                    <a:pt x="1244" y="271"/>
                  </a:cubicBezTo>
                  <a:cubicBezTo>
                    <a:pt x="1326" y="131"/>
                    <a:pt x="1200"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3"/>
            <p:cNvSpPr/>
            <p:nvPr/>
          </p:nvSpPr>
          <p:spPr>
            <a:xfrm>
              <a:off x="3559875" y="4264600"/>
              <a:ext cx="19550" cy="14025"/>
            </a:xfrm>
            <a:custGeom>
              <a:avLst/>
              <a:gdLst/>
              <a:ahLst/>
              <a:cxnLst/>
              <a:rect l="l" t="t" r="r" b="b"/>
              <a:pathLst>
                <a:path w="782" h="561" extrusionOk="0">
                  <a:moveTo>
                    <a:pt x="562" y="1"/>
                  </a:moveTo>
                  <a:cubicBezTo>
                    <a:pt x="533" y="1"/>
                    <a:pt x="503" y="10"/>
                    <a:pt x="474" y="31"/>
                  </a:cubicBezTo>
                  <a:cubicBezTo>
                    <a:pt x="350" y="113"/>
                    <a:pt x="267" y="243"/>
                    <a:pt x="119" y="303"/>
                  </a:cubicBezTo>
                  <a:cubicBezTo>
                    <a:pt x="30" y="338"/>
                    <a:pt x="1" y="456"/>
                    <a:pt x="95" y="515"/>
                  </a:cubicBezTo>
                  <a:cubicBezTo>
                    <a:pt x="145" y="547"/>
                    <a:pt x="199" y="560"/>
                    <a:pt x="253" y="560"/>
                  </a:cubicBezTo>
                  <a:cubicBezTo>
                    <a:pt x="435" y="560"/>
                    <a:pt x="624" y="407"/>
                    <a:pt x="710" y="261"/>
                  </a:cubicBezTo>
                  <a:cubicBezTo>
                    <a:pt x="782" y="152"/>
                    <a:pt x="681" y="1"/>
                    <a:pt x="5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3"/>
            <p:cNvSpPr/>
            <p:nvPr/>
          </p:nvSpPr>
          <p:spPr>
            <a:xfrm>
              <a:off x="3549225" y="4281625"/>
              <a:ext cx="27075" cy="21025"/>
            </a:xfrm>
            <a:custGeom>
              <a:avLst/>
              <a:gdLst/>
              <a:ahLst/>
              <a:cxnLst/>
              <a:rect l="l" t="t" r="r" b="b"/>
              <a:pathLst>
                <a:path w="1083" h="841" extrusionOk="0">
                  <a:moveTo>
                    <a:pt x="842" y="0"/>
                  </a:moveTo>
                  <a:cubicBezTo>
                    <a:pt x="818" y="0"/>
                    <a:pt x="793" y="6"/>
                    <a:pt x="770" y="18"/>
                  </a:cubicBezTo>
                  <a:cubicBezTo>
                    <a:pt x="622" y="101"/>
                    <a:pt x="474" y="195"/>
                    <a:pt x="332" y="302"/>
                  </a:cubicBezTo>
                  <a:cubicBezTo>
                    <a:pt x="190" y="396"/>
                    <a:pt x="31" y="521"/>
                    <a:pt x="1" y="698"/>
                  </a:cubicBezTo>
                  <a:cubicBezTo>
                    <a:pt x="1" y="778"/>
                    <a:pt x="50" y="840"/>
                    <a:pt x="119" y="840"/>
                  </a:cubicBezTo>
                  <a:cubicBezTo>
                    <a:pt x="136" y="840"/>
                    <a:pt x="154" y="836"/>
                    <a:pt x="172" y="828"/>
                  </a:cubicBezTo>
                  <a:cubicBezTo>
                    <a:pt x="320" y="751"/>
                    <a:pt x="456" y="651"/>
                    <a:pt x="598" y="568"/>
                  </a:cubicBezTo>
                  <a:cubicBezTo>
                    <a:pt x="752" y="485"/>
                    <a:pt x="894" y="396"/>
                    <a:pt x="995" y="248"/>
                  </a:cubicBezTo>
                  <a:cubicBezTo>
                    <a:pt x="1083" y="131"/>
                    <a:pt x="963" y="0"/>
                    <a:pt x="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3"/>
            <p:cNvSpPr/>
            <p:nvPr/>
          </p:nvSpPr>
          <p:spPr>
            <a:xfrm>
              <a:off x="3536975" y="4296625"/>
              <a:ext cx="50850" cy="42575"/>
            </a:xfrm>
            <a:custGeom>
              <a:avLst/>
              <a:gdLst/>
              <a:ahLst/>
              <a:cxnLst/>
              <a:rect l="l" t="t" r="r" b="b"/>
              <a:pathLst>
                <a:path w="2034" h="1703" extrusionOk="0">
                  <a:moveTo>
                    <a:pt x="1810" y="1"/>
                  </a:moveTo>
                  <a:cubicBezTo>
                    <a:pt x="1794" y="1"/>
                    <a:pt x="1776" y="3"/>
                    <a:pt x="1757" y="9"/>
                  </a:cubicBezTo>
                  <a:cubicBezTo>
                    <a:pt x="1520" y="86"/>
                    <a:pt x="1325" y="157"/>
                    <a:pt x="1147" y="346"/>
                  </a:cubicBezTo>
                  <a:cubicBezTo>
                    <a:pt x="976" y="530"/>
                    <a:pt x="893" y="790"/>
                    <a:pt x="793" y="1009"/>
                  </a:cubicBezTo>
                  <a:cubicBezTo>
                    <a:pt x="745" y="1115"/>
                    <a:pt x="686" y="1210"/>
                    <a:pt x="615" y="1298"/>
                  </a:cubicBezTo>
                  <a:cubicBezTo>
                    <a:pt x="577" y="1333"/>
                    <a:pt x="558" y="1351"/>
                    <a:pt x="555" y="1351"/>
                  </a:cubicBezTo>
                  <a:cubicBezTo>
                    <a:pt x="553" y="1351"/>
                    <a:pt x="564" y="1338"/>
                    <a:pt x="586" y="1310"/>
                  </a:cubicBezTo>
                  <a:cubicBezTo>
                    <a:pt x="556" y="1233"/>
                    <a:pt x="532" y="1157"/>
                    <a:pt x="509" y="1074"/>
                  </a:cubicBezTo>
                  <a:cubicBezTo>
                    <a:pt x="467" y="944"/>
                    <a:pt x="426" y="802"/>
                    <a:pt x="450" y="660"/>
                  </a:cubicBezTo>
                  <a:cubicBezTo>
                    <a:pt x="473" y="500"/>
                    <a:pt x="704" y="565"/>
                    <a:pt x="804" y="536"/>
                  </a:cubicBezTo>
                  <a:cubicBezTo>
                    <a:pt x="846" y="524"/>
                    <a:pt x="875" y="471"/>
                    <a:pt x="864" y="417"/>
                  </a:cubicBezTo>
                  <a:cubicBezTo>
                    <a:pt x="831" y="284"/>
                    <a:pt x="735" y="234"/>
                    <a:pt x="623" y="234"/>
                  </a:cubicBezTo>
                  <a:cubicBezTo>
                    <a:pt x="468" y="234"/>
                    <a:pt x="284" y="329"/>
                    <a:pt x="201" y="429"/>
                  </a:cubicBezTo>
                  <a:cubicBezTo>
                    <a:pt x="0" y="689"/>
                    <a:pt x="124" y="1269"/>
                    <a:pt x="278" y="1529"/>
                  </a:cubicBezTo>
                  <a:cubicBezTo>
                    <a:pt x="355" y="1653"/>
                    <a:pt x="451" y="1703"/>
                    <a:pt x="548" y="1703"/>
                  </a:cubicBezTo>
                  <a:cubicBezTo>
                    <a:pt x="689" y="1703"/>
                    <a:pt x="836" y="1598"/>
                    <a:pt x="940" y="1458"/>
                  </a:cubicBezTo>
                  <a:cubicBezTo>
                    <a:pt x="1071" y="1275"/>
                    <a:pt x="1153" y="1068"/>
                    <a:pt x="1248" y="861"/>
                  </a:cubicBezTo>
                  <a:cubicBezTo>
                    <a:pt x="1384" y="571"/>
                    <a:pt x="1544" y="423"/>
                    <a:pt x="1845" y="329"/>
                  </a:cubicBezTo>
                  <a:cubicBezTo>
                    <a:pt x="2033" y="269"/>
                    <a:pt x="1977" y="1"/>
                    <a:pt x="18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3"/>
            <p:cNvSpPr/>
            <p:nvPr/>
          </p:nvSpPr>
          <p:spPr>
            <a:xfrm>
              <a:off x="3562100" y="4297425"/>
              <a:ext cx="8750" cy="13800"/>
            </a:xfrm>
            <a:custGeom>
              <a:avLst/>
              <a:gdLst/>
              <a:ahLst/>
              <a:cxnLst/>
              <a:rect l="l" t="t" r="r" b="b"/>
              <a:pathLst>
                <a:path w="350" h="552" extrusionOk="0">
                  <a:moveTo>
                    <a:pt x="166" y="1"/>
                  </a:moveTo>
                  <a:cubicBezTo>
                    <a:pt x="89" y="1"/>
                    <a:pt x="0" y="78"/>
                    <a:pt x="6" y="155"/>
                  </a:cubicBezTo>
                  <a:cubicBezTo>
                    <a:pt x="24" y="285"/>
                    <a:pt x="54" y="527"/>
                    <a:pt x="213" y="551"/>
                  </a:cubicBezTo>
                  <a:cubicBezTo>
                    <a:pt x="219" y="551"/>
                    <a:pt x="224" y="552"/>
                    <a:pt x="229" y="552"/>
                  </a:cubicBezTo>
                  <a:cubicBezTo>
                    <a:pt x="278" y="552"/>
                    <a:pt x="328" y="527"/>
                    <a:pt x="344" y="474"/>
                  </a:cubicBezTo>
                  <a:cubicBezTo>
                    <a:pt x="349" y="415"/>
                    <a:pt x="344" y="362"/>
                    <a:pt x="326" y="314"/>
                  </a:cubicBezTo>
                  <a:cubicBezTo>
                    <a:pt x="308" y="261"/>
                    <a:pt x="308" y="208"/>
                    <a:pt x="320" y="155"/>
                  </a:cubicBezTo>
                  <a:cubicBezTo>
                    <a:pt x="320" y="78"/>
                    <a:pt x="243" y="1"/>
                    <a:pt x="1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3"/>
            <p:cNvSpPr/>
            <p:nvPr/>
          </p:nvSpPr>
          <p:spPr>
            <a:xfrm>
              <a:off x="3550125" y="4313025"/>
              <a:ext cx="12450" cy="13375"/>
            </a:xfrm>
            <a:custGeom>
              <a:avLst/>
              <a:gdLst/>
              <a:ahLst/>
              <a:cxnLst/>
              <a:rect l="l" t="t" r="r" b="b"/>
              <a:pathLst>
                <a:path w="498" h="535" extrusionOk="0">
                  <a:moveTo>
                    <a:pt x="158" y="0"/>
                  </a:moveTo>
                  <a:cubicBezTo>
                    <a:pt x="147" y="0"/>
                    <a:pt x="135" y="1"/>
                    <a:pt x="125" y="4"/>
                  </a:cubicBezTo>
                  <a:cubicBezTo>
                    <a:pt x="36" y="27"/>
                    <a:pt x="0" y="116"/>
                    <a:pt x="12" y="199"/>
                  </a:cubicBezTo>
                  <a:cubicBezTo>
                    <a:pt x="40" y="341"/>
                    <a:pt x="168" y="534"/>
                    <a:pt x="337" y="534"/>
                  </a:cubicBezTo>
                  <a:cubicBezTo>
                    <a:pt x="351" y="534"/>
                    <a:pt x="365" y="533"/>
                    <a:pt x="379" y="530"/>
                  </a:cubicBezTo>
                  <a:cubicBezTo>
                    <a:pt x="474" y="518"/>
                    <a:pt x="497" y="388"/>
                    <a:pt x="426" y="323"/>
                  </a:cubicBezTo>
                  <a:cubicBezTo>
                    <a:pt x="420" y="311"/>
                    <a:pt x="409" y="299"/>
                    <a:pt x="391" y="288"/>
                  </a:cubicBezTo>
                  <a:cubicBezTo>
                    <a:pt x="387" y="288"/>
                    <a:pt x="373" y="273"/>
                    <a:pt x="375" y="273"/>
                  </a:cubicBezTo>
                  <a:lnTo>
                    <a:pt x="375" y="273"/>
                  </a:lnTo>
                  <a:cubicBezTo>
                    <a:pt x="375" y="273"/>
                    <a:pt x="378" y="275"/>
                    <a:pt x="385" y="282"/>
                  </a:cubicBezTo>
                  <a:cubicBezTo>
                    <a:pt x="379" y="270"/>
                    <a:pt x="367" y="258"/>
                    <a:pt x="361" y="240"/>
                  </a:cubicBezTo>
                  <a:cubicBezTo>
                    <a:pt x="351" y="220"/>
                    <a:pt x="341" y="200"/>
                    <a:pt x="331" y="180"/>
                  </a:cubicBezTo>
                  <a:lnTo>
                    <a:pt x="331" y="180"/>
                  </a:lnTo>
                  <a:cubicBezTo>
                    <a:pt x="330" y="175"/>
                    <a:pt x="326" y="159"/>
                    <a:pt x="326" y="152"/>
                  </a:cubicBezTo>
                  <a:cubicBezTo>
                    <a:pt x="320" y="140"/>
                    <a:pt x="320" y="134"/>
                    <a:pt x="320" y="116"/>
                  </a:cubicBezTo>
                  <a:cubicBezTo>
                    <a:pt x="305" y="45"/>
                    <a:pt x="228" y="0"/>
                    <a:pt x="1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3"/>
            <p:cNvSpPr/>
            <p:nvPr/>
          </p:nvSpPr>
          <p:spPr>
            <a:xfrm>
              <a:off x="3546275" y="4326675"/>
              <a:ext cx="26300" cy="49575"/>
            </a:xfrm>
            <a:custGeom>
              <a:avLst/>
              <a:gdLst/>
              <a:ahLst/>
              <a:cxnLst/>
              <a:rect l="l" t="t" r="r" b="b"/>
              <a:pathLst>
                <a:path w="1052" h="1983" extrusionOk="0">
                  <a:moveTo>
                    <a:pt x="751" y="1"/>
                  </a:moveTo>
                  <a:cubicBezTo>
                    <a:pt x="521" y="1"/>
                    <a:pt x="289" y="139"/>
                    <a:pt x="160" y="327"/>
                  </a:cubicBezTo>
                  <a:cubicBezTo>
                    <a:pt x="1" y="552"/>
                    <a:pt x="18" y="930"/>
                    <a:pt x="18" y="1197"/>
                  </a:cubicBezTo>
                  <a:cubicBezTo>
                    <a:pt x="18" y="1469"/>
                    <a:pt x="72" y="1788"/>
                    <a:pt x="332" y="1936"/>
                  </a:cubicBezTo>
                  <a:cubicBezTo>
                    <a:pt x="391" y="1969"/>
                    <a:pt x="449" y="1983"/>
                    <a:pt x="505" y="1983"/>
                  </a:cubicBezTo>
                  <a:cubicBezTo>
                    <a:pt x="753" y="1983"/>
                    <a:pt x="959" y="1702"/>
                    <a:pt x="1012" y="1480"/>
                  </a:cubicBezTo>
                  <a:cubicBezTo>
                    <a:pt x="1051" y="1320"/>
                    <a:pt x="923" y="1216"/>
                    <a:pt x="799" y="1216"/>
                  </a:cubicBezTo>
                  <a:cubicBezTo>
                    <a:pt x="716" y="1216"/>
                    <a:pt x="635" y="1262"/>
                    <a:pt x="604" y="1368"/>
                  </a:cubicBezTo>
                  <a:cubicBezTo>
                    <a:pt x="575" y="1466"/>
                    <a:pt x="551" y="1503"/>
                    <a:pt x="531" y="1503"/>
                  </a:cubicBezTo>
                  <a:cubicBezTo>
                    <a:pt x="495" y="1503"/>
                    <a:pt x="473" y="1377"/>
                    <a:pt x="462" y="1273"/>
                  </a:cubicBezTo>
                  <a:cubicBezTo>
                    <a:pt x="456" y="1155"/>
                    <a:pt x="462" y="1025"/>
                    <a:pt x="474" y="907"/>
                  </a:cubicBezTo>
                  <a:cubicBezTo>
                    <a:pt x="480" y="753"/>
                    <a:pt x="480" y="587"/>
                    <a:pt x="574" y="463"/>
                  </a:cubicBezTo>
                  <a:cubicBezTo>
                    <a:pt x="699" y="309"/>
                    <a:pt x="923" y="392"/>
                    <a:pt x="1012" y="191"/>
                  </a:cubicBezTo>
                  <a:cubicBezTo>
                    <a:pt x="1030" y="120"/>
                    <a:pt x="1012" y="61"/>
                    <a:pt x="947" y="37"/>
                  </a:cubicBezTo>
                  <a:cubicBezTo>
                    <a:pt x="883" y="12"/>
                    <a:pt x="817" y="1"/>
                    <a:pt x="7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3"/>
            <p:cNvSpPr/>
            <p:nvPr/>
          </p:nvSpPr>
          <p:spPr>
            <a:xfrm>
              <a:off x="3547900" y="4341050"/>
              <a:ext cx="40400" cy="54175"/>
            </a:xfrm>
            <a:custGeom>
              <a:avLst/>
              <a:gdLst/>
              <a:ahLst/>
              <a:cxnLst/>
              <a:rect l="l" t="t" r="r" b="b"/>
              <a:pathLst>
                <a:path w="1616" h="2167" extrusionOk="0">
                  <a:moveTo>
                    <a:pt x="918" y="1"/>
                  </a:moveTo>
                  <a:cubicBezTo>
                    <a:pt x="777" y="1"/>
                    <a:pt x="653" y="184"/>
                    <a:pt x="781" y="308"/>
                  </a:cubicBezTo>
                  <a:cubicBezTo>
                    <a:pt x="1136" y="645"/>
                    <a:pt x="1006" y="1071"/>
                    <a:pt x="781" y="1444"/>
                  </a:cubicBezTo>
                  <a:cubicBezTo>
                    <a:pt x="716" y="1556"/>
                    <a:pt x="657" y="1662"/>
                    <a:pt x="574" y="1763"/>
                  </a:cubicBezTo>
                  <a:cubicBezTo>
                    <a:pt x="556" y="1784"/>
                    <a:pt x="538" y="1793"/>
                    <a:pt x="522" y="1793"/>
                  </a:cubicBezTo>
                  <a:cubicBezTo>
                    <a:pt x="418" y="1793"/>
                    <a:pt x="372" y="1393"/>
                    <a:pt x="361" y="1296"/>
                  </a:cubicBezTo>
                  <a:cubicBezTo>
                    <a:pt x="355" y="1252"/>
                    <a:pt x="312" y="1224"/>
                    <a:pt x="272" y="1224"/>
                  </a:cubicBezTo>
                  <a:cubicBezTo>
                    <a:pt x="243" y="1224"/>
                    <a:pt x="215" y="1240"/>
                    <a:pt x="208" y="1278"/>
                  </a:cubicBezTo>
                  <a:cubicBezTo>
                    <a:pt x="154" y="1544"/>
                    <a:pt x="1" y="1887"/>
                    <a:pt x="285" y="2094"/>
                  </a:cubicBezTo>
                  <a:cubicBezTo>
                    <a:pt x="358" y="2145"/>
                    <a:pt x="431" y="2167"/>
                    <a:pt x="503" y="2167"/>
                  </a:cubicBezTo>
                  <a:cubicBezTo>
                    <a:pt x="656" y="2167"/>
                    <a:pt x="799" y="2064"/>
                    <a:pt x="900" y="1923"/>
                  </a:cubicBezTo>
                  <a:cubicBezTo>
                    <a:pt x="1308" y="1367"/>
                    <a:pt x="1615" y="598"/>
                    <a:pt x="1042" y="54"/>
                  </a:cubicBezTo>
                  <a:cubicBezTo>
                    <a:pt x="1003" y="16"/>
                    <a:pt x="960" y="1"/>
                    <a:pt x="91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3"/>
            <p:cNvSpPr/>
            <p:nvPr/>
          </p:nvSpPr>
          <p:spPr>
            <a:xfrm>
              <a:off x="3572125" y="4330150"/>
              <a:ext cx="17350" cy="28850"/>
            </a:xfrm>
            <a:custGeom>
              <a:avLst/>
              <a:gdLst/>
              <a:ahLst/>
              <a:cxnLst/>
              <a:rect l="l" t="t" r="r" b="b"/>
              <a:pathLst>
                <a:path w="694" h="1154" extrusionOk="0">
                  <a:moveTo>
                    <a:pt x="214" y="1"/>
                  </a:moveTo>
                  <a:cubicBezTo>
                    <a:pt x="86" y="1"/>
                    <a:pt x="1" y="178"/>
                    <a:pt x="138" y="259"/>
                  </a:cubicBezTo>
                  <a:cubicBezTo>
                    <a:pt x="291" y="348"/>
                    <a:pt x="356" y="442"/>
                    <a:pt x="356" y="632"/>
                  </a:cubicBezTo>
                  <a:cubicBezTo>
                    <a:pt x="356" y="791"/>
                    <a:pt x="274" y="945"/>
                    <a:pt x="215" y="1105"/>
                  </a:cubicBezTo>
                  <a:cubicBezTo>
                    <a:pt x="201" y="1128"/>
                    <a:pt x="226" y="1154"/>
                    <a:pt x="254" y="1154"/>
                  </a:cubicBezTo>
                  <a:cubicBezTo>
                    <a:pt x="263" y="1154"/>
                    <a:pt x="271" y="1152"/>
                    <a:pt x="280" y="1146"/>
                  </a:cubicBezTo>
                  <a:cubicBezTo>
                    <a:pt x="652" y="939"/>
                    <a:pt x="694" y="200"/>
                    <a:pt x="280" y="17"/>
                  </a:cubicBezTo>
                  <a:cubicBezTo>
                    <a:pt x="257" y="6"/>
                    <a:pt x="235" y="1"/>
                    <a:pt x="21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3"/>
            <p:cNvSpPr/>
            <p:nvPr/>
          </p:nvSpPr>
          <p:spPr>
            <a:xfrm>
              <a:off x="3576150" y="4312625"/>
              <a:ext cx="11850" cy="30275"/>
            </a:xfrm>
            <a:custGeom>
              <a:avLst/>
              <a:gdLst/>
              <a:ahLst/>
              <a:cxnLst/>
              <a:rect l="l" t="t" r="r" b="b"/>
              <a:pathLst>
                <a:path w="474" h="1211" extrusionOk="0">
                  <a:moveTo>
                    <a:pt x="270" y="1"/>
                  </a:moveTo>
                  <a:cubicBezTo>
                    <a:pt x="243" y="1"/>
                    <a:pt x="215" y="7"/>
                    <a:pt x="190" y="20"/>
                  </a:cubicBezTo>
                  <a:cubicBezTo>
                    <a:pt x="0" y="132"/>
                    <a:pt x="42" y="457"/>
                    <a:pt x="54" y="647"/>
                  </a:cubicBezTo>
                  <a:cubicBezTo>
                    <a:pt x="59" y="812"/>
                    <a:pt x="101" y="1138"/>
                    <a:pt x="278" y="1203"/>
                  </a:cubicBezTo>
                  <a:cubicBezTo>
                    <a:pt x="284" y="1208"/>
                    <a:pt x="291" y="1210"/>
                    <a:pt x="298" y="1210"/>
                  </a:cubicBezTo>
                  <a:cubicBezTo>
                    <a:pt x="316" y="1210"/>
                    <a:pt x="337" y="1199"/>
                    <a:pt x="349" y="1191"/>
                  </a:cubicBezTo>
                  <a:cubicBezTo>
                    <a:pt x="444" y="1078"/>
                    <a:pt x="414" y="842"/>
                    <a:pt x="420" y="706"/>
                  </a:cubicBezTo>
                  <a:cubicBezTo>
                    <a:pt x="426" y="599"/>
                    <a:pt x="420" y="487"/>
                    <a:pt x="426" y="381"/>
                  </a:cubicBezTo>
                  <a:cubicBezTo>
                    <a:pt x="438" y="274"/>
                    <a:pt x="473" y="185"/>
                    <a:pt x="414" y="79"/>
                  </a:cubicBezTo>
                  <a:cubicBezTo>
                    <a:pt x="386" y="30"/>
                    <a:pt x="329" y="1"/>
                    <a:pt x="2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13"/>
            <p:cNvSpPr/>
            <p:nvPr/>
          </p:nvSpPr>
          <p:spPr>
            <a:xfrm>
              <a:off x="3576675" y="4278200"/>
              <a:ext cx="32325" cy="58500"/>
            </a:xfrm>
            <a:custGeom>
              <a:avLst/>
              <a:gdLst/>
              <a:ahLst/>
              <a:cxnLst/>
              <a:rect l="l" t="t" r="r" b="b"/>
              <a:pathLst>
                <a:path w="1293" h="2340" extrusionOk="0">
                  <a:moveTo>
                    <a:pt x="246" y="1"/>
                  </a:moveTo>
                  <a:cubicBezTo>
                    <a:pt x="65" y="1"/>
                    <a:pt x="1" y="325"/>
                    <a:pt x="210" y="409"/>
                  </a:cubicBezTo>
                  <a:cubicBezTo>
                    <a:pt x="1020" y="728"/>
                    <a:pt x="588" y="1716"/>
                    <a:pt x="275" y="2254"/>
                  </a:cubicBezTo>
                  <a:cubicBezTo>
                    <a:pt x="253" y="2299"/>
                    <a:pt x="291" y="2340"/>
                    <a:pt x="329" y="2340"/>
                  </a:cubicBezTo>
                  <a:cubicBezTo>
                    <a:pt x="341" y="2340"/>
                    <a:pt x="354" y="2336"/>
                    <a:pt x="364" y="2325"/>
                  </a:cubicBezTo>
                  <a:cubicBezTo>
                    <a:pt x="1044" y="1746"/>
                    <a:pt x="1292" y="421"/>
                    <a:pt x="322" y="19"/>
                  </a:cubicBezTo>
                  <a:cubicBezTo>
                    <a:pt x="295" y="6"/>
                    <a:pt x="269" y="1"/>
                    <a:pt x="2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13"/>
            <p:cNvSpPr/>
            <p:nvPr/>
          </p:nvSpPr>
          <p:spPr>
            <a:xfrm>
              <a:off x="3592250" y="4255675"/>
              <a:ext cx="14225" cy="49175"/>
            </a:xfrm>
            <a:custGeom>
              <a:avLst/>
              <a:gdLst/>
              <a:ahLst/>
              <a:cxnLst/>
              <a:rect l="l" t="t" r="r" b="b"/>
              <a:pathLst>
                <a:path w="569" h="1967" extrusionOk="0">
                  <a:moveTo>
                    <a:pt x="283" y="0"/>
                  </a:moveTo>
                  <a:cubicBezTo>
                    <a:pt x="211" y="0"/>
                    <a:pt x="138" y="38"/>
                    <a:pt x="107" y="127"/>
                  </a:cubicBezTo>
                  <a:cubicBezTo>
                    <a:pt x="1" y="435"/>
                    <a:pt x="102" y="695"/>
                    <a:pt x="208" y="991"/>
                  </a:cubicBezTo>
                  <a:cubicBezTo>
                    <a:pt x="326" y="1322"/>
                    <a:pt x="119" y="1606"/>
                    <a:pt x="184" y="1919"/>
                  </a:cubicBezTo>
                  <a:cubicBezTo>
                    <a:pt x="184" y="1950"/>
                    <a:pt x="211" y="1967"/>
                    <a:pt x="240" y="1967"/>
                  </a:cubicBezTo>
                  <a:cubicBezTo>
                    <a:pt x="262" y="1967"/>
                    <a:pt x="284" y="1957"/>
                    <a:pt x="297" y="1937"/>
                  </a:cubicBezTo>
                  <a:cubicBezTo>
                    <a:pt x="421" y="1718"/>
                    <a:pt x="498" y="1523"/>
                    <a:pt x="521" y="1275"/>
                  </a:cubicBezTo>
                  <a:cubicBezTo>
                    <a:pt x="569" y="902"/>
                    <a:pt x="338" y="594"/>
                    <a:pt x="456" y="222"/>
                  </a:cubicBezTo>
                  <a:cubicBezTo>
                    <a:pt x="503" y="90"/>
                    <a:pt x="394" y="0"/>
                    <a:pt x="28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3"/>
            <p:cNvSpPr/>
            <p:nvPr/>
          </p:nvSpPr>
          <p:spPr>
            <a:xfrm>
              <a:off x="3594700" y="4262325"/>
              <a:ext cx="25225" cy="19550"/>
            </a:xfrm>
            <a:custGeom>
              <a:avLst/>
              <a:gdLst/>
              <a:ahLst/>
              <a:cxnLst/>
              <a:rect l="l" t="t" r="r" b="b"/>
              <a:pathLst>
                <a:path w="1009" h="782" extrusionOk="0">
                  <a:moveTo>
                    <a:pt x="786" y="1"/>
                  </a:moveTo>
                  <a:cubicBezTo>
                    <a:pt x="773" y="1"/>
                    <a:pt x="761" y="3"/>
                    <a:pt x="749" y="9"/>
                  </a:cubicBezTo>
                  <a:cubicBezTo>
                    <a:pt x="648" y="51"/>
                    <a:pt x="630" y="110"/>
                    <a:pt x="595" y="204"/>
                  </a:cubicBezTo>
                  <a:cubicBezTo>
                    <a:pt x="559" y="287"/>
                    <a:pt x="518" y="370"/>
                    <a:pt x="447" y="435"/>
                  </a:cubicBezTo>
                  <a:cubicBezTo>
                    <a:pt x="423" y="461"/>
                    <a:pt x="399" y="471"/>
                    <a:pt x="377" y="471"/>
                  </a:cubicBezTo>
                  <a:cubicBezTo>
                    <a:pt x="292" y="471"/>
                    <a:pt x="228" y="315"/>
                    <a:pt x="205" y="240"/>
                  </a:cubicBezTo>
                  <a:cubicBezTo>
                    <a:pt x="193" y="204"/>
                    <a:pt x="159" y="184"/>
                    <a:pt x="127" y="184"/>
                  </a:cubicBezTo>
                  <a:cubicBezTo>
                    <a:pt x="95" y="184"/>
                    <a:pt x="65" y="202"/>
                    <a:pt x="57" y="240"/>
                  </a:cubicBezTo>
                  <a:cubicBezTo>
                    <a:pt x="1" y="469"/>
                    <a:pt x="129" y="781"/>
                    <a:pt x="397" y="781"/>
                  </a:cubicBezTo>
                  <a:cubicBezTo>
                    <a:pt x="413" y="781"/>
                    <a:pt x="430" y="780"/>
                    <a:pt x="447" y="778"/>
                  </a:cubicBezTo>
                  <a:cubicBezTo>
                    <a:pt x="601" y="754"/>
                    <a:pt x="707" y="642"/>
                    <a:pt x="796" y="524"/>
                  </a:cubicBezTo>
                  <a:cubicBezTo>
                    <a:pt x="879" y="423"/>
                    <a:pt x="1009" y="192"/>
                    <a:pt x="914" y="74"/>
                  </a:cubicBezTo>
                  <a:cubicBezTo>
                    <a:pt x="886" y="41"/>
                    <a:pt x="835" y="1"/>
                    <a:pt x="7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3"/>
            <p:cNvSpPr/>
            <p:nvPr/>
          </p:nvSpPr>
          <p:spPr>
            <a:xfrm>
              <a:off x="3593450" y="4272350"/>
              <a:ext cx="31950" cy="45725"/>
            </a:xfrm>
            <a:custGeom>
              <a:avLst/>
              <a:gdLst/>
              <a:ahLst/>
              <a:cxnLst/>
              <a:rect l="l" t="t" r="r" b="b"/>
              <a:pathLst>
                <a:path w="1278" h="1829" extrusionOk="0">
                  <a:moveTo>
                    <a:pt x="1076" y="0"/>
                  </a:moveTo>
                  <a:cubicBezTo>
                    <a:pt x="1013" y="0"/>
                    <a:pt x="952" y="37"/>
                    <a:pt x="929" y="123"/>
                  </a:cubicBezTo>
                  <a:cubicBezTo>
                    <a:pt x="834" y="478"/>
                    <a:pt x="722" y="685"/>
                    <a:pt x="450" y="939"/>
                  </a:cubicBezTo>
                  <a:cubicBezTo>
                    <a:pt x="219" y="1152"/>
                    <a:pt x="77" y="1418"/>
                    <a:pt x="12" y="1725"/>
                  </a:cubicBezTo>
                  <a:cubicBezTo>
                    <a:pt x="1" y="1787"/>
                    <a:pt x="47" y="1829"/>
                    <a:pt x="94" y="1829"/>
                  </a:cubicBezTo>
                  <a:cubicBezTo>
                    <a:pt x="119" y="1829"/>
                    <a:pt x="144" y="1817"/>
                    <a:pt x="160" y="1790"/>
                  </a:cubicBezTo>
                  <a:cubicBezTo>
                    <a:pt x="349" y="1453"/>
                    <a:pt x="615" y="1235"/>
                    <a:pt x="899" y="986"/>
                  </a:cubicBezTo>
                  <a:cubicBezTo>
                    <a:pt x="1112" y="797"/>
                    <a:pt x="1225" y="495"/>
                    <a:pt x="1260" y="217"/>
                  </a:cubicBezTo>
                  <a:cubicBezTo>
                    <a:pt x="1278" y="88"/>
                    <a:pt x="1174" y="0"/>
                    <a:pt x="10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3"/>
            <p:cNvSpPr/>
            <p:nvPr/>
          </p:nvSpPr>
          <p:spPr>
            <a:xfrm>
              <a:off x="3608525" y="4287175"/>
              <a:ext cx="24025" cy="10500"/>
            </a:xfrm>
            <a:custGeom>
              <a:avLst/>
              <a:gdLst/>
              <a:ahLst/>
              <a:cxnLst/>
              <a:rect l="l" t="t" r="r" b="b"/>
              <a:pathLst>
                <a:path w="961" h="420" extrusionOk="0">
                  <a:moveTo>
                    <a:pt x="564" y="1"/>
                  </a:moveTo>
                  <a:cubicBezTo>
                    <a:pt x="463" y="1"/>
                    <a:pt x="364" y="20"/>
                    <a:pt x="273" y="62"/>
                  </a:cubicBezTo>
                  <a:cubicBezTo>
                    <a:pt x="166" y="115"/>
                    <a:pt x="1" y="239"/>
                    <a:pt x="42" y="375"/>
                  </a:cubicBezTo>
                  <a:cubicBezTo>
                    <a:pt x="42" y="393"/>
                    <a:pt x="66" y="417"/>
                    <a:pt x="89" y="417"/>
                  </a:cubicBezTo>
                  <a:cubicBezTo>
                    <a:pt x="100" y="419"/>
                    <a:pt x="110" y="420"/>
                    <a:pt x="120" y="420"/>
                  </a:cubicBezTo>
                  <a:cubicBezTo>
                    <a:pt x="197" y="420"/>
                    <a:pt x="271" y="366"/>
                    <a:pt x="349" y="340"/>
                  </a:cubicBezTo>
                  <a:cubicBezTo>
                    <a:pt x="388" y="325"/>
                    <a:pt x="428" y="319"/>
                    <a:pt x="467" y="319"/>
                  </a:cubicBezTo>
                  <a:cubicBezTo>
                    <a:pt x="538" y="319"/>
                    <a:pt x="609" y="337"/>
                    <a:pt x="681" y="352"/>
                  </a:cubicBezTo>
                  <a:cubicBezTo>
                    <a:pt x="697" y="356"/>
                    <a:pt x="712" y="358"/>
                    <a:pt x="727" y="358"/>
                  </a:cubicBezTo>
                  <a:cubicBezTo>
                    <a:pt x="905" y="358"/>
                    <a:pt x="961" y="81"/>
                    <a:pt x="769" y="26"/>
                  </a:cubicBezTo>
                  <a:cubicBezTo>
                    <a:pt x="702" y="10"/>
                    <a:pt x="633" y="1"/>
                    <a:pt x="56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3"/>
            <p:cNvSpPr/>
            <p:nvPr/>
          </p:nvSpPr>
          <p:spPr>
            <a:xfrm>
              <a:off x="3590925" y="4304300"/>
              <a:ext cx="22800" cy="26125"/>
            </a:xfrm>
            <a:custGeom>
              <a:avLst/>
              <a:gdLst/>
              <a:ahLst/>
              <a:cxnLst/>
              <a:rect l="l" t="t" r="r" b="b"/>
              <a:pathLst>
                <a:path w="912" h="1045" extrusionOk="0">
                  <a:moveTo>
                    <a:pt x="326" y="1"/>
                  </a:moveTo>
                  <a:cubicBezTo>
                    <a:pt x="290" y="1"/>
                    <a:pt x="253" y="23"/>
                    <a:pt x="237" y="69"/>
                  </a:cubicBezTo>
                  <a:cubicBezTo>
                    <a:pt x="131" y="347"/>
                    <a:pt x="1" y="589"/>
                    <a:pt x="107" y="903"/>
                  </a:cubicBezTo>
                  <a:cubicBezTo>
                    <a:pt x="133" y="987"/>
                    <a:pt x="212" y="1045"/>
                    <a:pt x="294" y="1045"/>
                  </a:cubicBezTo>
                  <a:cubicBezTo>
                    <a:pt x="327" y="1045"/>
                    <a:pt x="361" y="1035"/>
                    <a:pt x="391" y="1015"/>
                  </a:cubicBezTo>
                  <a:cubicBezTo>
                    <a:pt x="533" y="926"/>
                    <a:pt x="681" y="838"/>
                    <a:pt x="805" y="731"/>
                  </a:cubicBezTo>
                  <a:cubicBezTo>
                    <a:pt x="876" y="678"/>
                    <a:pt x="912" y="613"/>
                    <a:pt x="888" y="524"/>
                  </a:cubicBezTo>
                  <a:cubicBezTo>
                    <a:pt x="868" y="452"/>
                    <a:pt x="793" y="391"/>
                    <a:pt x="718" y="391"/>
                  </a:cubicBezTo>
                  <a:cubicBezTo>
                    <a:pt x="702" y="391"/>
                    <a:pt x="685" y="394"/>
                    <a:pt x="669" y="400"/>
                  </a:cubicBezTo>
                  <a:cubicBezTo>
                    <a:pt x="555" y="446"/>
                    <a:pt x="458" y="518"/>
                    <a:pt x="361" y="587"/>
                  </a:cubicBezTo>
                  <a:lnTo>
                    <a:pt x="361" y="587"/>
                  </a:lnTo>
                  <a:cubicBezTo>
                    <a:pt x="372" y="416"/>
                    <a:pt x="472" y="242"/>
                    <a:pt x="403" y="57"/>
                  </a:cubicBezTo>
                  <a:cubicBezTo>
                    <a:pt x="391" y="20"/>
                    <a:pt x="359" y="1"/>
                    <a:pt x="32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3"/>
            <p:cNvSpPr/>
            <p:nvPr/>
          </p:nvSpPr>
          <p:spPr>
            <a:xfrm>
              <a:off x="3589600" y="4311275"/>
              <a:ext cx="72950" cy="28925"/>
            </a:xfrm>
            <a:custGeom>
              <a:avLst/>
              <a:gdLst/>
              <a:ahLst/>
              <a:cxnLst/>
              <a:rect l="l" t="t" r="r" b="b"/>
              <a:pathLst>
                <a:path w="2918" h="1157" extrusionOk="0">
                  <a:moveTo>
                    <a:pt x="2593" y="1"/>
                  </a:moveTo>
                  <a:cubicBezTo>
                    <a:pt x="2582" y="1"/>
                    <a:pt x="2572" y="1"/>
                    <a:pt x="2561" y="3"/>
                  </a:cubicBezTo>
                  <a:cubicBezTo>
                    <a:pt x="2088" y="68"/>
                    <a:pt x="1639" y="340"/>
                    <a:pt x="1213" y="541"/>
                  </a:cubicBezTo>
                  <a:cubicBezTo>
                    <a:pt x="1030" y="630"/>
                    <a:pt x="846" y="695"/>
                    <a:pt x="645" y="754"/>
                  </a:cubicBezTo>
                  <a:cubicBezTo>
                    <a:pt x="562" y="783"/>
                    <a:pt x="474" y="801"/>
                    <a:pt x="385" y="807"/>
                  </a:cubicBezTo>
                  <a:cubicBezTo>
                    <a:pt x="349" y="807"/>
                    <a:pt x="332" y="600"/>
                    <a:pt x="326" y="571"/>
                  </a:cubicBezTo>
                  <a:cubicBezTo>
                    <a:pt x="318" y="536"/>
                    <a:pt x="283" y="511"/>
                    <a:pt x="250" y="511"/>
                  </a:cubicBezTo>
                  <a:cubicBezTo>
                    <a:pt x="232" y="511"/>
                    <a:pt x="214" y="519"/>
                    <a:pt x="202" y="535"/>
                  </a:cubicBezTo>
                  <a:cubicBezTo>
                    <a:pt x="71" y="683"/>
                    <a:pt x="1" y="872"/>
                    <a:pt x="131" y="1044"/>
                  </a:cubicBezTo>
                  <a:cubicBezTo>
                    <a:pt x="192" y="1131"/>
                    <a:pt x="295" y="1157"/>
                    <a:pt x="404" y="1157"/>
                  </a:cubicBezTo>
                  <a:cubicBezTo>
                    <a:pt x="493" y="1157"/>
                    <a:pt x="586" y="1140"/>
                    <a:pt x="663" y="1126"/>
                  </a:cubicBezTo>
                  <a:cubicBezTo>
                    <a:pt x="959" y="1056"/>
                    <a:pt x="1237" y="931"/>
                    <a:pt x="1509" y="801"/>
                  </a:cubicBezTo>
                  <a:cubicBezTo>
                    <a:pt x="1733" y="695"/>
                    <a:pt x="1946" y="606"/>
                    <a:pt x="2183" y="547"/>
                  </a:cubicBezTo>
                  <a:cubicBezTo>
                    <a:pt x="2366" y="506"/>
                    <a:pt x="2544" y="458"/>
                    <a:pt x="2715" y="369"/>
                  </a:cubicBezTo>
                  <a:cubicBezTo>
                    <a:pt x="2917" y="257"/>
                    <a:pt x="2789" y="1"/>
                    <a:pt x="25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3"/>
            <p:cNvSpPr/>
            <p:nvPr/>
          </p:nvSpPr>
          <p:spPr>
            <a:xfrm>
              <a:off x="3627300" y="4302850"/>
              <a:ext cx="11375" cy="22075"/>
            </a:xfrm>
            <a:custGeom>
              <a:avLst/>
              <a:gdLst/>
              <a:ahLst/>
              <a:cxnLst/>
              <a:rect l="l" t="t" r="r" b="b"/>
              <a:pathLst>
                <a:path w="455" h="883" extrusionOk="0">
                  <a:moveTo>
                    <a:pt x="223" y="1"/>
                  </a:moveTo>
                  <a:cubicBezTo>
                    <a:pt x="172" y="1"/>
                    <a:pt x="122" y="25"/>
                    <a:pt x="89" y="85"/>
                  </a:cubicBezTo>
                  <a:cubicBezTo>
                    <a:pt x="24" y="210"/>
                    <a:pt x="1" y="352"/>
                    <a:pt x="12" y="499"/>
                  </a:cubicBezTo>
                  <a:cubicBezTo>
                    <a:pt x="18" y="618"/>
                    <a:pt x="30" y="789"/>
                    <a:pt x="131" y="866"/>
                  </a:cubicBezTo>
                  <a:cubicBezTo>
                    <a:pt x="146" y="875"/>
                    <a:pt x="165" y="882"/>
                    <a:pt x="185" y="882"/>
                  </a:cubicBezTo>
                  <a:cubicBezTo>
                    <a:pt x="206" y="882"/>
                    <a:pt x="228" y="875"/>
                    <a:pt x="249" y="854"/>
                  </a:cubicBezTo>
                  <a:cubicBezTo>
                    <a:pt x="314" y="777"/>
                    <a:pt x="308" y="689"/>
                    <a:pt x="314" y="582"/>
                  </a:cubicBezTo>
                  <a:cubicBezTo>
                    <a:pt x="320" y="464"/>
                    <a:pt x="338" y="363"/>
                    <a:pt x="385" y="257"/>
                  </a:cubicBezTo>
                  <a:cubicBezTo>
                    <a:pt x="455" y="126"/>
                    <a:pt x="337" y="1"/>
                    <a:pt x="22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3"/>
            <p:cNvSpPr/>
            <p:nvPr/>
          </p:nvSpPr>
          <p:spPr>
            <a:xfrm>
              <a:off x="3613550" y="4309075"/>
              <a:ext cx="11450" cy="20725"/>
            </a:xfrm>
            <a:custGeom>
              <a:avLst/>
              <a:gdLst/>
              <a:ahLst/>
              <a:cxnLst/>
              <a:rect l="l" t="t" r="r" b="b"/>
              <a:pathLst>
                <a:path w="458" h="829" extrusionOk="0">
                  <a:moveTo>
                    <a:pt x="239" y="0"/>
                  </a:moveTo>
                  <a:cubicBezTo>
                    <a:pt x="169" y="0"/>
                    <a:pt x="101" y="37"/>
                    <a:pt x="77" y="120"/>
                  </a:cubicBezTo>
                  <a:cubicBezTo>
                    <a:pt x="18" y="310"/>
                    <a:pt x="1" y="682"/>
                    <a:pt x="190" y="812"/>
                  </a:cubicBezTo>
                  <a:cubicBezTo>
                    <a:pt x="203" y="823"/>
                    <a:pt x="221" y="828"/>
                    <a:pt x="241" y="828"/>
                  </a:cubicBezTo>
                  <a:cubicBezTo>
                    <a:pt x="275" y="828"/>
                    <a:pt x="311" y="813"/>
                    <a:pt x="326" y="783"/>
                  </a:cubicBezTo>
                  <a:cubicBezTo>
                    <a:pt x="361" y="706"/>
                    <a:pt x="355" y="617"/>
                    <a:pt x="355" y="534"/>
                  </a:cubicBezTo>
                  <a:cubicBezTo>
                    <a:pt x="361" y="428"/>
                    <a:pt x="385" y="321"/>
                    <a:pt x="415" y="215"/>
                  </a:cubicBezTo>
                  <a:cubicBezTo>
                    <a:pt x="458" y="86"/>
                    <a:pt x="346" y="0"/>
                    <a:pt x="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3"/>
            <p:cNvSpPr/>
            <p:nvPr/>
          </p:nvSpPr>
          <p:spPr>
            <a:xfrm>
              <a:off x="3608975" y="4331750"/>
              <a:ext cx="21750" cy="10575"/>
            </a:xfrm>
            <a:custGeom>
              <a:avLst/>
              <a:gdLst/>
              <a:ahLst/>
              <a:cxnLst/>
              <a:rect l="l" t="t" r="r" b="b"/>
              <a:pathLst>
                <a:path w="870" h="423" extrusionOk="0">
                  <a:moveTo>
                    <a:pt x="339" y="1"/>
                  </a:moveTo>
                  <a:cubicBezTo>
                    <a:pt x="250" y="1"/>
                    <a:pt x="161" y="23"/>
                    <a:pt x="77" y="59"/>
                  </a:cubicBezTo>
                  <a:cubicBezTo>
                    <a:pt x="0" y="100"/>
                    <a:pt x="42" y="213"/>
                    <a:pt x="107" y="237"/>
                  </a:cubicBezTo>
                  <a:cubicBezTo>
                    <a:pt x="213" y="278"/>
                    <a:pt x="314" y="307"/>
                    <a:pt x="420" y="337"/>
                  </a:cubicBezTo>
                  <a:cubicBezTo>
                    <a:pt x="504" y="365"/>
                    <a:pt x="584" y="422"/>
                    <a:pt x="672" y="422"/>
                  </a:cubicBezTo>
                  <a:cubicBezTo>
                    <a:pt x="696" y="422"/>
                    <a:pt x="720" y="418"/>
                    <a:pt x="745" y="408"/>
                  </a:cubicBezTo>
                  <a:cubicBezTo>
                    <a:pt x="834" y="378"/>
                    <a:pt x="870" y="284"/>
                    <a:pt x="822" y="201"/>
                  </a:cubicBezTo>
                  <a:cubicBezTo>
                    <a:pt x="763" y="83"/>
                    <a:pt x="586" y="47"/>
                    <a:pt x="467" y="18"/>
                  </a:cubicBezTo>
                  <a:cubicBezTo>
                    <a:pt x="425" y="6"/>
                    <a:pt x="382" y="1"/>
                    <a:pt x="3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3"/>
            <p:cNvSpPr/>
            <p:nvPr/>
          </p:nvSpPr>
          <p:spPr>
            <a:xfrm>
              <a:off x="3629825" y="4321625"/>
              <a:ext cx="20125" cy="13475"/>
            </a:xfrm>
            <a:custGeom>
              <a:avLst/>
              <a:gdLst/>
              <a:ahLst/>
              <a:cxnLst/>
              <a:rect l="l" t="t" r="r" b="b"/>
              <a:pathLst>
                <a:path w="805" h="539" extrusionOk="0">
                  <a:moveTo>
                    <a:pt x="286" y="1"/>
                  </a:moveTo>
                  <a:cubicBezTo>
                    <a:pt x="191" y="1"/>
                    <a:pt x="100" y="29"/>
                    <a:pt x="36" y="92"/>
                  </a:cubicBezTo>
                  <a:cubicBezTo>
                    <a:pt x="6" y="121"/>
                    <a:pt x="0" y="186"/>
                    <a:pt x="36" y="216"/>
                  </a:cubicBezTo>
                  <a:cubicBezTo>
                    <a:pt x="36" y="216"/>
                    <a:pt x="36" y="216"/>
                    <a:pt x="37" y="216"/>
                  </a:cubicBezTo>
                  <a:lnTo>
                    <a:pt x="37" y="216"/>
                  </a:lnTo>
                  <a:cubicBezTo>
                    <a:pt x="80" y="291"/>
                    <a:pt x="206" y="324"/>
                    <a:pt x="278" y="340"/>
                  </a:cubicBezTo>
                  <a:cubicBezTo>
                    <a:pt x="373" y="369"/>
                    <a:pt x="420" y="423"/>
                    <a:pt x="479" y="488"/>
                  </a:cubicBezTo>
                  <a:cubicBezTo>
                    <a:pt x="514" y="523"/>
                    <a:pt x="556" y="538"/>
                    <a:pt x="598" y="538"/>
                  </a:cubicBezTo>
                  <a:cubicBezTo>
                    <a:pt x="703" y="538"/>
                    <a:pt x="805" y="439"/>
                    <a:pt x="775" y="316"/>
                  </a:cubicBezTo>
                  <a:cubicBezTo>
                    <a:pt x="730" y="133"/>
                    <a:pt x="496" y="1"/>
                    <a:pt x="28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3"/>
            <p:cNvSpPr/>
            <p:nvPr/>
          </p:nvSpPr>
          <p:spPr>
            <a:xfrm>
              <a:off x="3566525" y="4332200"/>
              <a:ext cx="42900" cy="60375"/>
            </a:xfrm>
            <a:custGeom>
              <a:avLst/>
              <a:gdLst/>
              <a:ahLst/>
              <a:cxnLst/>
              <a:rect l="l" t="t" r="r" b="b"/>
              <a:pathLst>
                <a:path w="1716" h="2415" extrusionOk="0">
                  <a:moveTo>
                    <a:pt x="1434" y="1"/>
                  </a:moveTo>
                  <a:cubicBezTo>
                    <a:pt x="1031" y="1"/>
                    <a:pt x="706" y="439"/>
                    <a:pt x="527" y="757"/>
                  </a:cubicBezTo>
                  <a:cubicBezTo>
                    <a:pt x="480" y="834"/>
                    <a:pt x="462" y="934"/>
                    <a:pt x="439" y="1023"/>
                  </a:cubicBezTo>
                  <a:cubicBezTo>
                    <a:pt x="391" y="1212"/>
                    <a:pt x="344" y="1360"/>
                    <a:pt x="255" y="1537"/>
                  </a:cubicBezTo>
                  <a:cubicBezTo>
                    <a:pt x="143" y="1768"/>
                    <a:pt x="1" y="2016"/>
                    <a:pt x="19" y="2277"/>
                  </a:cubicBezTo>
                  <a:cubicBezTo>
                    <a:pt x="22" y="2360"/>
                    <a:pt x="90" y="2414"/>
                    <a:pt x="158" y="2414"/>
                  </a:cubicBezTo>
                  <a:cubicBezTo>
                    <a:pt x="202" y="2414"/>
                    <a:pt x="245" y="2392"/>
                    <a:pt x="273" y="2342"/>
                  </a:cubicBezTo>
                  <a:cubicBezTo>
                    <a:pt x="362" y="2188"/>
                    <a:pt x="385" y="2028"/>
                    <a:pt x="415" y="1851"/>
                  </a:cubicBezTo>
                  <a:cubicBezTo>
                    <a:pt x="468" y="1555"/>
                    <a:pt x="569" y="1307"/>
                    <a:pt x="770" y="1082"/>
                  </a:cubicBezTo>
                  <a:cubicBezTo>
                    <a:pt x="906" y="922"/>
                    <a:pt x="983" y="733"/>
                    <a:pt x="1131" y="579"/>
                  </a:cubicBezTo>
                  <a:cubicBezTo>
                    <a:pt x="1267" y="431"/>
                    <a:pt x="1450" y="355"/>
                    <a:pt x="1604" y="230"/>
                  </a:cubicBezTo>
                  <a:cubicBezTo>
                    <a:pt x="1716" y="153"/>
                    <a:pt x="1615" y="23"/>
                    <a:pt x="1509" y="6"/>
                  </a:cubicBezTo>
                  <a:cubicBezTo>
                    <a:pt x="1484" y="2"/>
                    <a:pt x="1459" y="1"/>
                    <a:pt x="14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3"/>
            <p:cNvSpPr/>
            <p:nvPr/>
          </p:nvSpPr>
          <p:spPr>
            <a:xfrm>
              <a:off x="3563325" y="4344150"/>
              <a:ext cx="60675" cy="50125"/>
            </a:xfrm>
            <a:custGeom>
              <a:avLst/>
              <a:gdLst/>
              <a:ahLst/>
              <a:cxnLst/>
              <a:rect l="l" t="t" r="r" b="b"/>
              <a:pathLst>
                <a:path w="2427" h="2005" extrusionOk="0">
                  <a:moveTo>
                    <a:pt x="2153" y="1"/>
                  </a:moveTo>
                  <a:cubicBezTo>
                    <a:pt x="2123" y="1"/>
                    <a:pt x="2090" y="10"/>
                    <a:pt x="2057" y="30"/>
                  </a:cubicBezTo>
                  <a:cubicBezTo>
                    <a:pt x="1661" y="296"/>
                    <a:pt x="1466" y="669"/>
                    <a:pt x="1288" y="1095"/>
                  </a:cubicBezTo>
                  <a:cubicBezTo>
                    <a:pt x="1182" y="1361"/>
                    <a:pt x="1093" y="1533"/>
                    <a:pt x="809" y="1645"/>
                  </a:cubicBezTo>
                  <a:cubicBezTo>
                    <a:pt x="670" y="1699"/>
                    <a:pt x="519" y="1718"/>
                    <a:pt x="367" y="1718"/>
                  </a:cubicBezTo>
                  <a:cubicBezTo>
                    <a:pt x="285" y="1718"/>
                    <a:pt x="203" y="1712"/>
                    <a:pt x="123" y="1704"/>
                  </a:cubicBezTo>
                  <a:cubicBezTo>
                    <a:pt x="121" y="1704"/>
                    <a:pt x="119" y="1704"/>
                    <a:pt x="117" y="1704"/>
                  </a:cubicBezTo>
                  <a:cubicBezTo>
                    <a:pt x="33" y="1704"/>
                    <a:pt x="1" y="1829"/>
                    <a:pt x="76" y="1876"/>
                  </a:cubicBezTo>
                  <a:cubicBezTo>
                    <a:pt x="242" y="1959"/>
                    <a:pt x="437" y="2004"/>
                    <a:pt x="632" y="2004"/>
                  </a:cubicBezTo>
                  <a:cubicBezTo>
                    <a:pt x="866" y="2004"/>
                    <a:pt x="1099" y="1938"/>
                    <a:pt x="1276" y="1793"/>
                  </a:cubicBezTo>
                  <a:cubicBezTo>
                    <a:pt x="1749" y="1414"/>
                    <a:pt x="1696" y="699"/>
                    <a:pt x="2252" y="356"/>
                  </a:cubicBezTo>
                  <a:cubicBezTo>
                    <a:pt x="2426" y="251"/>
                    <a:pt x="2316" y="1"/>
                    <a:pt x="215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13"/>
            <p:cNvSpPr/>
            <p:nvPr/>
          </p:nvSpPr>
          <p:spPr>
            <a:xfrm>
              <a:off x="3596250" y="4346525"/>
              <a:ext cx="11525" cy="16175"/>
            </a:xfrm>
            <a:custGeom>
              <a:avLst/>
              <a:gdLst/>
              <a:ahLst/>
              <a:cxnLst/>
              <a:rect l="l" t="t" r="r" b="b"/>
              <a:pathLst>
                <a:path w="461" h="647" extrusionOk="0">
                  <a:moveTo>
                    <a:pt x="249" y="0"/>
                  </a:moveTo>
                  <a:cubicBezTo>
                    <a:pt x="193" y="0"/>
                    <a:pt x="136" y="24"/>
                    <a:pt x="101" y="77"/>
                  </a:cubicBezTo>
                  <a:cubicBezTo>
                    <a:pt x="1" y="225"/>
                    <a:pt x="48" y="515"/>
                    <a:pt x="178" y="621"/>
                  </a:cubicBezTo>
                  <a:cubicBezTo>
                    <a:pt x="197" y="637"/>
                    <a:pt x="225" y="646"/>
                    <a:pt x="253" y="646"/>
                  </a:cubicBezTo>
                  <a:cubicBezTo>
                    <a:pt x="298" y="646"/>
                    <a:pt x="342" y="625"/>
                    <a:pt x="350" y="574"/>
                  </a:cubicBezTo>
                  <a:cubicBezTo>
                    <a:pt x="373" y="432"/>
                    <a:pt x="373" y="337"/>
                    <a:pt x="415" y="207"/>
                  </a:cubicBezTo>
                  <a:cubicBezTo>
                    <a:pt x="461" y="84"/>
                    <a:pt x="356" y="0"/>
                    <a:pt x="2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13"/>
            <p:cNvSpPr/>
            <p:nvPr/>
          </p:nvSpPr>
          <p:spPr>
            <a:xfrm>
              <a:off x="3590050" y="4360625"/>
              <a:ext cx="11675" cy="18100"/>
            </a:xfrm>
            <a:custGeom>
              <a:avLst/>
              <a:gdLst/>
              <a:ahLst/>
              <a:cxnLst/>
              <a:rect l="l" t="t" r="r" b="b"/>
              <a:pathLst>
                <a:path w="467" h="724" extrusionOk="0">
                  <a:moveTo>
                    <a:pt x="168" y="1"/>
                  </a:moveTo>
                  <a:cubicBezTo>
                    <a:pt x="111" y="1"/>
                    <a:pt x="56" y="36"/>
                    <a:pt x="36" y="99"/>
                  </a:cubicBezTo>
                  <a:cubicBezTo>
                    <a:pt x="0" y="199"/>
                    <a:pt x="42" y="353"/>
                    <a:pt x="71" y="460"/>
                  </a:cubicBezTo>
                  <a:cubicBezTo>
                    <a:pt x="113" y="572"/>
                    <a:pt x="166" y="696"/>
                    <a:pt x="296" y="720"/>
                  </a:cubicBezTo>
                  <a:cubicBezTo>
                    <a:pt x="305" y="722"/>
                    <a:pt x="315" y="724"/>
                    <a:pt x="324" y="724"/>
                  </a:cubicBezTo>
                  <a:cubicBezTo>
                    <a:pt x="398" y="724"/>
                    <a:pt x="467" y="644"/>
                    <a:pt x="414" y="560"/>
                  </a:cubicBezTo>
                  <a:cubicBezTo>
                    <a:pt x="367" y="501"/>
                    <a:pt x="355" y="430"/>
                    <a:pt x="349" y="353"/>
                  </a:cubicBezTo>
                  <a:cubicBezTo>
                    <a:pt x="331" y="258"/>
                    <a:pt x="337" y="146"/>
                    <a:pt x="290" y="69"/>
                  </a:cubicBezTo>
                  <a:cubicBezTo>
                    <a:pt x="259" y="22"/>
                    <a:pt x="213" y="1"/>
                    <a:pt x="16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3"/>
            <p:cNvSpPr/>
            <p:nvPr/>
          </p:nvSpPr>
          <p:spPr>
            <a:xfrm>
              <a:off x="3598925" y="4363775"/>
              <a:ext cx="17175" cy="11575"/>
            </a:xfrm>
            <a:custGeom>
              <a:avLst/>
              <a:gdLst/>
              <a:ahLst/>
              <a:cxnLst/>
              <a:rect l="l" t="t" r="r" b="b"/>
              <a:pathLst>
                <a:path w="687" h="463" extrusionOk="0">
                  <a:moveTo>
                    <a:pt x="531" y="1"/>
                  </a:moveTo>
                  <a:cubicBezTo>
                    <a:pt x="526" y="1"/>
                    <a:pt x="520" y="1"/>
                    <a:pt x="515" y="2"/>
                  </a:cubicBezTo>
                  <a:cubicBezTo>
                    <a:pt x="414" y="8"/>
                    <a:pt x="355" y="91"/>
                    <a:pt x="266" y="138"/>
                  </a:cubicBezTo>
                  <a:cubicBezTo>
                    <a:pt x="201" y="180"/>
                    <a:pt x="118" y="174"/>
                    <a:pt x="59" y="209"/>
                  </a:cubicBezTo>
                  <a:cubicBezTo>
                    <a:pt x="12" y="233"/>
                    <a:pt x="0" y="280"/>
                    <a:pt x="6" y="328"/>
                  </a:cubicBezTo>
                  <a:cubicBezTo>
                    <a:pt x="26" y="432"/>
                    <a:pt x="130" y="463"/>
                    <a:pt x="232" y="463"/>
                  </a:cubicBezTo>
                  <a:cubicBezTo>
                    <a:pt x="280" y="463"/>
                    <a:pt x="328" y="455"/>
                    <a:pt x="367" y="446"/>
                  </a:cubicBezTo>
                  <a:cubicBezTo>
                    <a:pt x="515" y="399"/>
                    <a:pt x="686" y="268"/>
                    <a:pt x="651" y="103"/>
                  </a:cubicBezTo>
                  <a:cubicBezTo>
                    <a:pt x="635" y="49"/>
                    <a:pt x="585" y="1"/>
                    <a:pt x="5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3"/>
            <p:cNvSpPr/>
            <p:nvPr/>
          </p:nvSpPr>
          <p:spPr>
            <a:xfrm>
              <a:off x="3584725" y="4342375"/>
              <a:ext cx="63100" cy="47050"/>
            </a:xfrm>
            <a:custGeom>
              <a:avLst/>
              <a:gdLst/>
              <a:ahLst/>
              <a:cxnLst/>
              <a:rect l="l" t="t" r="r" b="b"/>
              <a:pathLst>
                <a:path w="2524" h="1882" extrusionOk="0">
                  <a:moveTo>
                    <a:pt x="2411" y="0"/>
                  </a:moveTo>
                  <a:cubicBezTo>
                    <a:pt x="2408" y="0"/>
                    <a:pt x="2405" y="0"/>
                    <a:pt x="2401" y="1"/>
                  </a:cubicBezTo>
                  <a:cubicBezTo>
                    <a:pt x="1987" y="60"/>
                    <a:pt x="1751" y="503"/>
                    <a:pt x="1609" y="858"/>
                  </a:cubicBezTo>
                  <a:cubicBezTo>
                    <a:pt x="1372" y="1473"/>
                    <a:pt x="740" y="1621"/>
                    <a:pt x="148" y="1657"/>
                  </a:cubicBezTo>
                  <a:cubicBezTo>
                    <a:pt x="0" y="1657"/>
                    <a:pt x="0" y="1870"/>
                    <a:pt x="148" y="1876"/>
                  </a:cubicBezTo>
                  <a:cubicBezTo>
                    <a:pt x="236" y="1879"/>
                    <a:pt x="321" y="1882"/>
                    <a:pt x="405" y="1882"/>
                  </a:cubicBezTo>
                  <a:cubicBezTo>
                    <a:pt x="842" y="1882"/>
                    <a:pt x="1231" y="1815"/>
                    <a:pt x="1603" y="1533"/>
                  </a:cubicBezTo>
                  <a:cubicBezTo>
                    <a:pt x="1786" y="1385"/>
                    <a:pt x="1875" y="1166"/>
                    <a:pt x="1958" y="953"/>
                  </a:cubicBezTo>
                  <a:cubicBezTo>
                    <a:pt x="2082" y="628"/>
                    <a:pt x="2325" y="415"/>
                    <a:pt x="2490" y="119"/>
                  </a:cubicBezTo>
                  <a:cubicBezTo>
                    <a:pt x="2524" y="52"/>
                    <a:pt x="2472" y="0"/>
                    <a:pt x="24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13"/>
            <p:cNvSpPr/>
            <p:nvPr/>
          </p:nvSpPr>
          <p:spPr>
            <a:xfrm>
              <a:off x="3630550" y="4337175"/>
              <a:ext cx="9875" cy="18800"/>
            </a:xfrm>
            <a:custGeom>
              <a:avLst/>
              <a:gdLst/>
              <a:ahLst/>
              <a:cxnLst/>
              <a:rect l="l" t="t" r="r" b="b"/>
              <a:pathLst>
                <a:path w="395" h="752" extrusionOk="0">
                  <a:moveTo>
                    <a:pt x="239" y="1"/>
                  </a:moveTo>
                  <a:cubicBezTo>
                    <a:pt x="233" y="1"/>
                    <a:pt x="226" y="1"/>
                    <a:pt x="220" y="2"/>
                  </a:cubicBezTo>
                  <a:cubicBezTo>
                    <a:pt x="48" y="14"/>
                    <a:pt x="30" y="209"/>
                    <a:pt x="13" y="351"/>
                  </a:cubicBezTo>
                  <a:cubicBezTo>
                    <a:pt x="1" y="475"/>
                    <a:pt x="13" y="623"/>
                    <a:pt x="101" y="717"/>
                  </a:cubicBezTo>
                  <a:cubicBezTo>
                    <a:pt x="125" y="741"/>
                    <a:pt x="157" y="752"/>
                    <a:pt x="190" y="752"/>
                  </a:cubicBezTo>
                  <a:cubicBezTo>
                    <a:pt x="264" y="752"/>
                    <a:pt x="342" y="697"/>
                    <a:pt x="338" y="611"/>
                  </a:cubicBezTo>
                  <a:cubicBezTo>
                    <a:pt x="332" y="510"/>
                    <a:pt x="338" y="416"/>
                    <a:pt x="356" y="309"/>
                  </a:cubicBezTo>
                  <a:cubicBezTo>
                    <a:pt x="367" y="213"/>
                    <a:pt x="395" y="1"/>
                    <a:pt x="2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3"/>
            <p:cNvSpPr/>
            <p:nvPr/>
          </p:nvSpPr>
          <p:spPr>
            <a:xfrm>
              <a:off x="3620650" y="4354500"/>
              <a:ext cx="11375" cy="16275"/>
            </a:xfrm>
            <a:custGeom>
              <a:avLst/>
              <a:gdLst/>
              <a:ahLst/>
              <a:cxnLst/>
              <a:rect l="l" t="t" r="r" b="b"/>
              <a:pathLst>
                <a:path w="455" h="651" extrusionOk="0">
                  <a:moveTo>
                    <a:pt x="184" y="0"/>
                  </a:moveTo>
                  <a:cubicBezTo>
                    <a:pt x="162" y="0"/>
                    <a:pt x="139" y="6"/>
                    <a:pt x="119" y="18"/>
                  </a:cubicBezTo>
                  <a:cubicBezTo>
                    <a:pt x="0" y="84"/>
                    <a:pt x="12" y="255"/>
                    <a:pt x="30" y="373"/>
                  </a:cubicBezTo>
                  <a:cubicBezTo>
                    <a:pt x="60" y="503"/>
                    <a:pt x="142" y="604"/>
                    <a:pt x="278" y="645"/>
                  </a:cubicBezTo>
                  <a:cubicBezTo>
                    <a:pt x="290" y="649"/>
                    <a:pt x="302" y="651"/>
                    <a:pt x="312" y="651"/>
                  </a:cubicBezTo>
                  <a:cubicBezTo>
                    <a:pt x="408" y="651"/>
                    <a:pt x="454" y="519"/>
                    <a:pt x="385" y="444"/>
                  </a:cubicBezTo>
                  <a:cubicBezTo>
                    <a:pt x="355" y="409"/>
                    <a:pt x="338" y="350"/>
                    <a:pt x="326" y="308"/>
                  </a:cubicBezTo>
                  <a:cubicBezTo>
                    <a:pt x="320" y="225"/>
                    <a:pt x="343" y="131"/>
                    <a:pt x="290" y="60"/>
                  </a:cubicBezTo>
                  <a:cubicBezTo>
                    <a:pt x="267" y="21"/>
                    <a:pt x="226" y="0"/>
                    <a:pt x="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3"/>
            <p:cNvSpPr/>
            <p:nvPr/>
          </p:nvSpPr>
          <p:spPr>
            <a:xfrm>
              <a:off x="3626575" y="4358500"/>
              <a:ext cx="17725" cy="11825"/>
            </a:xfrm>
            <a:custGeom>
              <a:avLst/>
              <a:gdLst/>
              <a:ahLst/>
              <a:cxnLst/>
              <a:rect l="l" t="t" r="r" b="b"/>
              <a:pathLst>
                <a:path w="709" h="473" extrusionOk="0">
                  <a:moveTo>
                    <a:pt x="573" y="1"/>
                  </a:moveTo>
                  <a:cubicBezTo>
                    <a:pt x="560" y="1"/>
                    <a:pt x="547" y="3"/>
                    <a:pt x="532" y="6"/>
                  </a:cubicBezTo>
                  <a:cubicBezTo>
                    <a:pt x="444" y="30"/>
                    <a:pt x="396" y="95"/>
                    <a:pt x="325" y="148"/>
                  </a:cubicBezTo>
                  <a:cubicBezTo>
                    <a:pt x="260" y="196"/>
                    <a:pt x="195" y="190"/>
                    <a:pt x="118" y="219"/>
                  </a:cubicBezTo>
                  <a:cubicBezTo>
                    <a:pt x="41" y="249"/>
                    <a:pt x="0" y="343"/>
                    <a:pt x="71" y="403"/>
                  </a:cubicBezTo>
                  <a:cubicBezTo>
                    <a:pt x="125" y="451"/>
                    <a:pt x="197" y="473"/>
                    <a:pt x="275" y="473"/>
                  </a:cubicBezTo>
                  <a:cubicBezTo>
                    <a:pt x="461" y="473"/>
                    <a:pt x="673" y="346"/>
                    <a:pt x="698" y="166"/>
                  </a:cubicBezTo>
                  <a:cubicBezTo>
                    <a:pt x="708" y="83"/>
                    <a:pt x="660"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3"/>
            <p:cNvSpPr/>
            <p:nvPr/>
          </p:nvSpPr>
          <p:spPr>
            <a:xfrm>
              <a:off x="3609150" y="4343100"/>
              <a:ext cx="53925" cy="43775"/>
            </a:xfrm>
            <a:custGeom>
              <a:avLst/>
              <a:gdLst/>
              <a:ahLst/>
              <a:cxnLst/>
              <a:rect l="l" t="t" r="r" b="b"/>
              <a:pathLst>
                <a:path w="2157" h="1751" extrusionOk="0">
                  <a:moveTo>
                    <a:pt x="1963" y="1"/>
                  </a:moveTo>
                  <a:cubicBezTo>
                    <a:pt x="1936" y="1"/>
                    <a:pt x="1908" y="10"/>
                    <a:pt x="1880" y="31"/>
                  </a:cubicBezTo>
                  <a:cubicBezTo>
                    <a:pt x="1484" y="333"/>
                    <a:pt x="1673" y="924"/>
                    <a:pt x="1277" y="1214"/>
                  </a:cubicBezTo>
                  <a:cubicBezTo>
                    <a:pt x="1105" y="1332"/>
                    <a:pt x="845" y="1338"/>
                    <a:pt x="656" y="1362"/>
                  </a:cubicBezTo>
                  <a:cubicBezTo>
                    <a:pt x="425" y="1391"/>
                    <a:pt x="248" y="1462"/>
                    <a:pt x="64" y="1598"/>
                  </a:cubicBezTo>
                  <a:cubicBezTo>
                    <a:pt x="0" y="1636"/>
                    <a:pt x="33" y="1750"/>
                    <a:pt x="105" y="1750"/>
                  </a:cubicBezTo>
                  <a:cubicBezTo>
                    <a:pt x="113" y="1750"/>
                    <a:pt x="121" y="1749"/>
                    <a:pt x="129" y="1746"/>
                  </a:cubicBezTo>
                  <a:cubicBezTo>
                    <a:pt x="567" y="1598"/>
                    <a:pt x="1034" y="1746"/>
                    <a:pt x="1460" y="1521"/>
                  </a:cubicBezTo>
                  <a:cubicBezTo>
                    <a:pt x="1921" y="1285"/>
                    <a:pt x="1904" y="658"/>
                    <a:pt x="2105" y="250"/>
                  </a:cubicBezTo>
                  <a:cubicBezTo>
                    <a:pt x="2157" y="150"/>
                    <a:pt x="2072" y="1"/>
                    <a:pt x="19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3"/>
            <p:cNvSpPr/>
            <p:nvPr/>
          </p:nvSpPr>
          <p:spPr>
            <a:xfrm>
              <a:off x="3647075" y="4362625"/>
              <a:ext cx="23150" cy="11325"/>
            </a:xfrm>
            <a:custGeom>
              <a:avLst/>
              <a:gdLst/>
              <a:ahLst/>
              <a:cxnLst/>
              <a:rect l="l" t="t" r="r" b="b"/>
              <a:pathLst>
                <a:path w="926" h="453" extrusionOk="0">
                  <a:moveTo>
                    <a:pt x="395" y="0"/>
                  </a:moveTo>
                  <a:cubicBezTo>
                    <a:pt x="306" y="0"/>
                    <a:pt x="217" y="17"/>
                    <a:pt x="138" y="48"/>
                  </a:cubicBezTo>
                  <a:cubicBezTo>
                    <a:pt x="0" y="109"/>
                    <a:pt x="43" y="294"/>
                    <a:pt x="174" y="294"/>
                  </a:cubicBezTo>
                  <a:cubicBezTo>
                    <a:pt x="183" y="294"/>
                    <a:pt x="193" y="293"/>
                    <a:pt x="203" y="291"/>
                  </a:cubicBezTo>
                  <a:cubicBezTo>
                    <a:pt x="225" y="287"/>
                    <a:pt x="246" y="286"/>
                    <a:pt x="268" y="286"/>
                  </a:cubicBezTo>
                  <a:cubicBezTo>
                    <a:pt x="402" y="286"/>
                    <a:pt x="539" y="345"/>
                    <a:pt x="641" y="427"/>
                  </a:cubicBezTo>
                  <a:cubicBezTo>
                    <a:pt x="665" y="445"/>
                    <a:pt x="691" y="453"/>
                    <a:pt x="716" y="453"/>
                  </a:cubicBezTo>
                  <a:cubicBezTo>
                    <a:pt x="823" y="453"/>
                    <a:pt x="925" y="313"/>
                    <a:pt x="854" y="208"/>
                  </a:cubicBezTo>
                  <a:cubicBezTo>
                    <a:pt x="751" y="66"/>
                    <a:pt x="572" y="0"/>
                    <a:pt x="39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13"/>
            <p:cNvSpPr/>
            <p:nvPr/>
          </p:nvSpPr>
          <p:spPr>
            <a:xfrm>
              <a:off x="3640450" y="4372975"/>
              <a:ext cx="23100" cy="21475"/>
            </a:xfrm>
            <a:custGeom>
              <a:avLst/>
              <a:gdLst/>
              <a:ahLst/>
              <a:cxnLst/>
              <a:rect l="l" t="t" r="r" b="b"/>
              <a:pathLst>
                <a:path w="924" h="859" extrusionOk="0">
                  <a:moveTo>
                    <a:pt x="225" y="0"/>
                  </a:moveTo>
                  <a:cubicBezTo>
                    <a:pt x="217" y="0"/>
                    <a:pt x="210" y="0"/>
                    <a:pt x="202" y="1"/>
                  </a:cubicBezTo>
                  <a:cubicBezTo>
                    <a:pt x="96" y="19"/>
                    <a:pt x="1" y="137"/>
                    <a:pt x="66" y="249"/>
                  </a:cubicBezTo>
                  <a:cubicBezTo>
                    <a:pt x="137" y="356"/>
                    <a:pt x="243" y="397"/>
                    <a:pt x="332" y="480"/>
                  </a:cubicBezTo>
                  <a:cubicBezTo>
                    <a:pt x="343" y="494"/>
                    <a:pt x="347" y="500"/>
                    <a:pt x="346" y="500"/>
                  </a:cubicBezTo>
                  <a:cubicBezTo>
                    <a:pt x="346" y="500"/>
                    <a:pt x="343" y="497"/>
                    <a:pt x="338" y="492"/>
                  </a:cubicBezTo>
                  <a:lnTo>
                    <a:pt x="338" y="492"/>
                  </a:lnTo>
                  <a:cubicBezTo>
                    <a:pt x="350" y="504"/>
                    <a:pt x="356" y="510"/>
                    <a:pt x="362" y="527"/>
                  </a:cubicBezTo>
                  <a:cubicBezTo>
                    <a:pt x="379" y="557"/>
                    <a:pt x="391" y="581"/>
                    <a:pt x="409" y="610"/>
                  </a:cubicBezTo>
                  <a:cubicBezTo>
                    <a:pt x="445" y="681"/>
                    <a:pt x="468" y="770"/>
                    <a:pt x="563" y="829"/>
                  </a:cubicBezTo>
                  <a:cubicBezTo>
                    <a:pt x="595" y="850"/>
                    <a:pt x="628" y="859"/>
                    <a:pt x="660" y="859"/>
                  </a:cubicBezTo>
                  <a:cubicBezTo>
                    <a:pt x="745" y="859"/>
                    <a:pt x="824" y="793"/>
                    <a:pt x="859" y="711"/>
                  </a:cubicBezTo>
                  <a:cubicBezTo>
                    <a:pt x="924" y="539"/>
                    <a:pt x="770" y="303"/>
                    <a:pt x="646" y="196"/>
                  </a:cubicBezTo>
                  <a:cubicBezTo>
                    <a:pt x="539" y="101"/>
                    <a:pt x="369" y="0"/>
                    <a:pt x="2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13"/>
            <p:cNvSpPr/>
            <p:nvPr/>
          </p:nvSpPr>
          <p:spPr>
            <a:xfrm>
              <a:off x="3601275" y="4382200"/>
              <a:ext cx="30200" cy="21050"/>
            </a:xfrm>
            <a:custGeom>
              <a:avLst/>
              <a:gdLst/>
              <a:ahLst/>
              <a:cxnLst/>
              <a:rect l="l" t="t" r="r" b="b"/>
              <a:pathLst>
                <a:path w="1208" h="842" extrusionOk="0">
                  <a:moveTo>
                    <a:pt x="352" y="0"/>
                  </a:moveTo>
                  <a:cubicBezTo>
                    <a:pt x="232" y="0"/>
                    <a:pt x="118" y="26"/>
                    <a:pt x="48" y="99"/>
                  </a:cubicBezTo>
                  <a:cubicBezTo>
                    <a:pt x="1" y="141"/>
                    <a:pt x="1" y="217"/>
                    <a:pt x="54" y="271"/>
                  </a:cubicBezTo>
                  <a:cubicBezTo>
                    <a:pt x="172" y="395"/>
                    <a:pt x="391" y="359"/>
                    <a:pt x="551" y="401"/>
                  </a:cubicBezTo>
                  <a:cubicBezTo>
                    <a:pt x="764" y="454"/>
                    <a:pt x="799" y="655"/>
                    <a:pt x="935" y="797"/>
                  </a:cubicBezTo>
                  <a:cubicBezTo>
                    <a:pt x="966" y="828"/>
                    <a:pt x="1005" y="842"/>
                    <a:pt x="1044" y="842"/>
                  </a:cubicBezTo>
                  <a:cubicBezTo>
                    <a:pt x="1126" y="842"/>
                    <a:pt x="1207" y="781"/>
                    <a:pt x="1207" y="685"/>
                  </a:cubicBezTo>
                  <a:cubicBezTo>
                    <a:pt x="1207" y="424"/>
                    <a:pt x="982" y="164"/>
                    <a:pt x="746" y="76"/>
                  </a:cubicBezTo>
                  <a:cubicBezTo>
                    <a:pt x="646" y="37"/>
                    <a:pt x="494" y="0"/>
                    <a:pt x="35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13"/>
            <p:cNvSpPr/>
            <p:nvPr/>
          </p:nvSpPr>
          <p:spPr>
            <a:xfrm>
              <a:off x="3611775" y="4379650"/>
              <a:ext cx="33625" cy="18750"/>
            </a:xfrm>
            <a:custGeom>
              <a:avLst/>
              <a:gdLst/>
              <a:ahLst/>
              <a:cxnLst/>
              <a:rect l="l" t="t" r="r" b="b"/>
              <a:pathLst>
                <a:path w="1345" h="750" extrusionOk="0">
                  <a:moveTo>
                    <a:pt x="178" y="0"/>
                  </a:moveTo>
                  <a:cubicBezTo>
                    <a:pt x="78" y="0"/>
                    <a:pt x="1" y="160"/>
                    <a:pt x="89" y="231"/>
                  </a:cubicBezTo>
                  <a:cubicBezTo>
                    <a:pt x="231" y="349"/>
                    <a:pt x="426" y="390"/>
                    <a:pt x="592" y="444"/>
                  </a:cubicBezTo>
                  <a:cubicBezTo>
                    <a:pt x="681" y="467"/>
                    <a:pt x="758" y="503"/>
                    <a:pt x="840" y="550"/>
                  </a:cubicBezTo>
                  <a:cubicBezTo>
                    <a:pt x="935" y="603"/>
                    <a:pt x="1006" y="698"/>
                    <a:pt x="1101" y="733"/>
                  </a:cubicBezTo>
                  <a:cubicBezTo>
                    <a:pt x="1128" y="745"/>
                    <a:pt x="1154" y="750"/>
                    <a:pt x="1179" y="750"/>
                  </a:cubicBezTo>
                  <a:cubicBezTo>
                    <a:pt x="1274" y="750"/>
                    <a:pt x="1344" y="674"/>
                    <a:pt x="1325" y="562"/>
                  </a:cubicBezTo>
                  <a:cubicBezTo>
                    <a:pt x="1266" y="142"/>
                    <a:pt x="521" y="12"/>
                    <a:pt x="17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3"/>
            <p:cNvSpPr/>
            <p:nvPr/>
          </p:nvSpPr>
          <p:spPr>
            <a:xfrm>
              <a:off x="3566825" y="4389350"/>
              <a:ext cx="53550" cy="19325"/>
            </a:xfrm>
            <a:custGeom>
              <a:avLst/>
              <a:gdLst/>
              <a:ahLst/>
              <a:cxnLst/>
              <a:rect l="l" t="t" r="r" b="b"/>
              <a:pathLst>
                <a:path w="2142" h="773" extrusionOk="0">
                  <a:moveTo>
                    <a:pt x="90" y="1"/>
                  </a:moveTo>
                  <a:cubicBezTo>
                    <a:pt x="39" y="1"/>
                    <a:pt x="0" y="50"/>
                    <a:pt x="24" y="103"/>
                  </a:cubicBezTo>
                  <a:cubicBezTo>
                    <a:pt x="190" y="434"/>
                    <a:pt x="527" y="635"/>
                    <a:pt x="876" y="736"/>
                  </a:cubicBezTo>
                  <a:cubicBezTo>
                    <a:pt x="963" y="762"/>
                    <a:pt x="1045" y="773"/>
                    <a:pt x="1124" y="773"/>
                  </a:cubicBezTo>
                  <a:cubicBezTo>
                    <a:pt x="1416" y="773"/>
                    <a:pt x="1661" y="620"/>
                    <a:pt x="1964" y="541"/>
                  </a:cubicBezTo>
                  <a:cubicBezTo>
                    <a:pt x="2142" y="493"/>
                    <a:pt x="2106" y="227"/>
                    <a:pt x="1917" y="221"/>
                  </a:cubicBezTo>
                  <a:cubicBezTo>
                    <a:pt x="1621" y="221"/>
                    <a:pt x="1426" y="458"/>
                    <a:pt x="1136" y="464"/>
                  </a:cubicBezTo>
                  <a:cubicBezTo>
                    <a:pt x="1133" y="464"/>
                    <a:pt x="1129" y="464"/>
                    <a:pt x="1126" y="464"/>
                  </a:cubicBezTo>
                  <a:cubicBezTo>
                    <a:pt x="746" y="464"/>
                    <a:pt x="447" y="155"/>
                    <a:pt x="125" y="8"/>
                  </a:cubicBezTo>
                  <a:cubicBezTo>
                    <a:pt x="113" y="3"/>
                    <a:pt x="101" y="1"/>
                    <a:pt x="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13"/>
            <p:cNvSpPr/>
            <p:nvPr/>
          </p:nvSpPr>
          <p:spPr>
            <a:xfrm>
              <a:off x="3596875" y="4403300"/>
              <a:ext cx="32375" cy="10400"/>
            </a:xfrm>
            <a:custGeom>
              <a:avLst/>
              <a:gdLst/>
              <a:ahLst/>
              <a:cxnLst/>
              <a:rect l="l" t="t" r="r" b="b"/>
              <a:pathLst>
                <a:path w="1295" h="416" extrusionOk="0">
                  <a:moveTo>
                    <a:pt x="110" y="0"/>
                  </a:moveTo>
                  <a:cubicBezTo>
                    <a:pt x="33" y="0"/>
                    <a:pt x="1" y="91"/>
                    <a:pt x="53" y="148"/>
                  </a:cubicBezTo>
                  <a:cubicBezTo>
                    <a:pt x="241" y="355"/>
                    <a:pt x="554" y="415"/>
                    <a:pt x="846" y="415"/>
                  </a:cubicBezTo>
                  <a:cubicBezTo>
                    <a:pt x="929" y="415"/>
                    <a:pt x="1011" y="410"/>
                    <a:pt x="1088" y="403"/>
                  </a:cubicBezTo>
                  <a:cubicBezTo>
                    <a:pt x="1294" y="379"/>
                    <a:pt x="1294" y="107"/>
                    <a:pt x="1088" y="83"/>
                  </a:cubicBezTo>
                  <a:cubicBezTo>
                    <a:pt x="1016" y="73"/>
                    <a:pt x="945" y="70"/>
                    <a:pt x="875" y="70"/>
                  </a:cubicBezTo>
                  <a:cubicBezTo>
                    <a:pt x="809" y="70"/>
                    <a:pt x="743" y="73"/>
                    <a:pt x="676" y="73"/>
                  </a:cubicBezTo>
                  <a:cubicBezTo>
                    <a:pt x="650" y="73"/>
                    <a:pt x="623" y="72"/>
                    <a:pt x="597" y="71"/>
                  </a:cubicBezTo>
                  <a:cubicBezTo>
                    <a:pt x="437" y="60"/>
                    <a:pt x="283" y="6"/>
                    <a:pt x="118" y="0"/>
                  </a:cubicBezTo>
                  <a:cubicBezTo>
                    <a:pt x="115" y="0"/>
                    <a:pt x="113" y="0"/>
                    <a:pt x="1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3"/>
            <p:cNvSpPr/>
            <p:nvPr/>
          </p:nvSpPr>
          <p:spPr>
            <a:xfrm>
              <a:off x="3607925" y="4408875"/>
              <a:ext cx="39375" cy="10100"/>
            </a:xfrm>
            <a:custGeom>
              <a:avLst/>
              <a:gdLst/>
              <a:ahLst/>
              <a:cxnLst/>
              <a:rect l="l" t="t" r="r" b="b"/>
              <a:pathLst>
                <a:path w="1575" h="404" extrusionOk="0">
                  <a:moveTo>
                    <a:pt x="1224" y="0"/>
                  </a:moveTo>
                  <a:cubicBezTo>
                    <a:pt x="1105" y="0"/>
                    <a:pt x="986" y="33"/>
                    <a:pt x="858" y="61"/>
                  </a:cubicBezTo>
                  <a:cubicBezTo>
                    <a:pt x="798" y="75"/>
                    <a:pt x="738" y="80"/>
                    <a:pt x="679" y="80"/>
                  </a:cubicBezTo>
                  <a:cubicBezTo>
                    <a:pt x="484" y="80"/>
                    <a:pt x="295" y="22"/>
                    <a:pt x="95" y="8"/>
                  </a:cubicBezTo>
                  <a:cubicBezTo>
                    <a:pt x="36" y="8"/>
                    <a:pt x="1" y="97"/>
                    <a:pt x="42" y="132"/>
                  </a:cubicBezTo>
                  <a:cubicBezTo>
                    <a:pt x="276" y="329"/>
                    <a:pt x="534" y="404"/>
                    <a:pt x="802" y="404"/>
                  </a:cubicBezTo>
                  <a:cubicBezTo>
                    <a:pt x="1010" y="404"/>
                    <a:pt x="1224" y="359"/>
                    <a:pt x="1438" y="292"/>
                  </a:cubicBezTo>
                  <a:cubicBezTo>
                    <a:pt x="1533" y="256"/>
                    <a:pt x="1574" y="103"/>
                    <a:pt x="1468" y="55"/>
                  </a:cubicBezTo>
                  <a:cubicBezTo>
                    <a:pt x="1384" y="15"/>
                    <a:pt x="1304" y="0"/>
                    <a:pt x="1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3"/>
            <p:cNvSpPr/>
            <p:nvPr/>
          </p:nvSpPr>
          <p:spPr>
            <a:xfrm>
              <a:off x="3621825" y="4415175"/>
              <a:ext cx="18350" cy="16025"/>
            </a:xfrm>
            <a:custGeom>
              <a:avLst/>
              <a:gdLst/>
              <a:ahLst/>
              <a:cxnLst/>
              <a:rect l="l" t="t" r="r" b="b"/>
              <a:pathLst>
                <a:path w="734" h="641" extrusionOk="0">
                  <a:moveTo>
                    <a:pt x="156" y="1"/>
                  </a:moveTo>
                  <a:cubicBezTo>
                    <a:pt x="142" y="1"/>
                    <a:pt x="128" y="6"/>
                    <a:pt x="113" y="16"/>
                  </a:cubicBezTo>
                  <a:cubicBezTo>
                    <a:pt x="1" y="87"/>
                    <a:pt x="95" y="276"/>
                    <a:pt x="143" y="365"/>
                  </a:cubicBezTo>
                  <a:cubicBezTo>
                    <a:pt x="202" y="489"/>
                    <a:pt x="338" y="584"/>
                    <a:pt x="468" y="631"/>
                  </a:cubicBezTo>
                  <a:cubicBezTo>
                    <a:pt x="487" y="637"/>
                    <a:pt x="505" y="640"/>
                    <a:pt x="521" y="640"/>
                  </a:cubicBezTo>
                  <a:cubicBezTo>
                    <a:pt x="687" y="640"/>
                    <a:pt x="734" y="371"/>
                    <a:pt x="557" y="312"/>
                  </a:cubicBezTo>
                  <a:cubicBezTo>
                    <a:pt x="468" y="282"/>
                    <a:pt x="397" y="229"/>
                    <a:pt x="332" y="164"/>
                  </a:cubicBezTo>
                  <a:cubicBezTo>
                    <a:pt x="288" y="120"/>
                    <a:pt x="227" y="1"/>
                    <a:pt x="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3"/>
            <p:cNvSpPr/>
            <p:nvPr/>
          </p:nvSpPr>
          <p:spPr>
            <a:xfrm>
              <a:off x="3594475" y="4404300"/>
              <a:ext cx="15550" cy="21350"/>
            </a:xfrm>
            <a:custGeom>
              <a:avLst/>
              <a:gdLst/>
              <a:ahLst/>
              <a:cxnLst/>
              <a:rect l="l" t="t" r="r" b="b"/>
              <a:pathLst>
                <a:path w="622" h="854" extrusionOk="0">
                  <a:moveTo>
                    <a:pt x="213" y="1"/>
                  </a:moveTo>
                  <a:cubicBezTo>
                    <a:pt x="178" y="1"/>
                    <a:pt x="141" y="17"/>
                    <a:pt x="119" y="43"/>
                  </a:cubicBezTo>
                  <a:cubicBezTo>
                    <a:pt x="1" y="167"/>
                    <a:pt x="60" y="345"/>
                    <a:pt x="119" y="487"/>
                  </a:cubicBezTo>
                  <a:cubicBezTo>
                    <a:pt x="178" y="623"/>
                    <a:pt x="249" y="800"/>
                    <a:pt x="397" y="848"/>
                  </a:cubicBezTo>
                  <a:cubicBezTo>
                    <a:pt x="410" y="851"/>
                    <a:pt x="424" y="853"/>
                    <a:pt x="438" y="853"/>
                  </a:cubicBezTo>
                  <a:cubicBezTo>
                    <a:pt x="509" y="853"/>
                    <a:pt x="577" y="805"/>
                    <a:pt x="592" y="741"/>
                  </a:cubicBezTo>
                  <a:cubicBezTo>
                    <a:pt x="622" y="593"/>
                    <a:pt x="509" y="457"/>
                    <a:pt x="432" y="333"/>
                  </a:cubicBezTo>
                  <a:cubicBezTo>
                    <a:pt x="403" y="280"/>
                    <a:pt x="379" y="221"/>
                    <a:pt x="356" y="167"/>
                  </a:cubicBezTo>
                  <a:cubicBezTo>
                    <a:pt x="338" y="96"/>
                    <a:pt x="332" y="31"/>
                    <a:pt x="249" y="8"/>
                  </a:cubicBezTo>
                  <a:cubicBezTo>
                    <a:pt x="238" y="3"/>
                    <a:pt x="226" y="1"/>
                    <a:pt x="2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3"/>
            <p:cNvSpPr/>
            <p:nvPr/>
          </p:nvSpPr>
          <p:spPr>
            <a:xfrm>
              <a:off x="3537550" y="4300100"/>
              <a:ext cx="38475" cy="139750"/>
            </a:xfrm>
            <a:custGeom>
              <a:avLst/>
              <a:gdLst/>
              <a:ahLst/>
              <a:cxnLst/>
              <a:rect l="l" t="t" r="r" b="b"/>
              <a:pathLst>
                <a:path w="1539" h="5590" extrusionOk="0">
                  <a:moveTo>
                    <a:pt x="72" y="0"/>
                  </a:moveTo>
                  <a:lnTo>
                    <a:pt x="1" y="195"/>
                  </a:lnTo>
                  <a:lnTo>
                    <a:pt x="131" y="633"/>
                  </a:lnTo>
                  <a:lnTo>
                    <a:pt x="72" y="1331"/>
                  </a:lnTo>
                  <a:cubicBezTo>
                    <a:pt x="72" y="1331"/>
                    <a:pt x="302" y="1686"/>
                    <a:pt x="302" y="1881"/>
                  </a:cubicBezTo>
                  <a:lnTo>
                    <a:pt x="302" y="2549"/>
                  </a:lnTo>
                  <a:lnTo>
                    <a:pt x="444" y="3182"/>
                  </a:lnTo>
                  <a:lnTo>
                    <a:pt x="149" y="3697"/>
                  </a:lnTo>
                  <a:lnTo>
                    <a:pt x="302" y="4028"/>
                  </a:lnTo>
                  <a:lnTo>
                    <a:pt x="415" y="5589"/>
                  </a:lnTo>
                  <a:lnTo>
                    <a:pt x="953" y="5441"/>
                  </a:lnTo>
                  <a:lnTo>
                    <a:pt x="870" y="4436"/>
                  </a:lnTo>
                  <a:cubicBezTo>
                    <a:pt x="870" y="4436"/>
                    <a:pt x="982" y="3945"/>
                    <a:pt x="1255" y="3915"/>
                  </a:cubicBezTo>
                  <a:cubicBezTo>
                    <a:pt x="1538" y="3880"/>
                    <a:pt x="1219" y="3360"/>
                    <a:pt x="1219" y="3360"/>
                  </a:cubicBezTo>
                  <a:lnTo>
                    <a:pt x="781" y="3584"/>
                  </a:lnTo>
                  <a:lnTo>
                    <a:pt x="533" y="2532"/>
                  </a:lnTo>
                  <a:lnTo>
                    <a:pt x="586" y="1568"/>
                  </a:lnTo>
                  <a:lnTo>
                    <a:pt x="302" y="953"/>
                  </a:lnTo>
                  <a:lnTo>
                    <a:pt x="302" y="195"/>
                  </a:lnTo>
                  <a:lnTo>
                    <a:pt x="7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 name="Google Shape;375;p13"/>
          <p:cNvGrpSpPr/>
          <p:nvPr/>
        </p:nvGrpSpPr>
        <p:grpSpPr>
          <a:xfrm rot="179882">
            <a:off x="2571899" y="3858758"/>
            <a:ext cx="4604317" cy="1377169"/>
            <a:chOff x="-981900" y="423788"/>
            <a:chExt cx="4604462" cy="1377212"/>
          </a:xfrm>
        </p:grpSpPr>
        <p:sp>
          <p:nvSpPr>
            <p:cNvPr id="376" name="Google Shape;376;p13"/>
            <p:cNvSpPr/>
            <p:nvPr/>
          </p:nvSpPr>
          <p:spPr>
            <a:xfrm>
              <a:off x="-981900" y="423788"/>
              <a:ext cx="4604452" cy="1377209"/>
            </a:xfrm>
            <a:custGeom>
              <a:avLst/>
              <a:gdLst/>
              <a:ahLst/>
              <a:cxnLst/>
              <a:rect l="l" t="t" r="r" b="b"/>
              <a:pathLst>
                <a:path w="26001" h="7777" extrusionOk="0">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13"/>
            <p:cNvSpPr/>
            <p:nvPr/>
          </p:nvSpPr>
          <p:spPr>
            <a:xfrm>
              <a:off x="1320243" y="1604255"/>
              <a:ext cx="289892" cy="196744"/>
            </a:xfrm>
            <a:custGeom>
              <a:avLst/>
              <a:gdLst/>
              <a:ahLst/>
              <a:cxnLst/>
              <a:rect l="l" t="t" r="r" b="b"/>
              <a:pathLst>
                <a:path w="1637" h="1111" extrusionOk="0">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13"/>
            <p:cNvSpPr/>
            <p:nvPr/>
          </p:nvSpPr>
          <p:spPr>
            <a:xfrm>
              <a:off x="2980087" y="1111420"/>
              <a:ext cx="216755" cy="208432"/>
            </a:xfrm>
            <a:custGeom>
              <a:avLst/>
              <a:gdLst/>
              <a:ahLst/>
              <a:cxnLst/>
              <a:rect l="l" t="t" r="r" b="b"/>
              <a:pathLst>
                <a:path w="1224" h="1177" extrusionOk="0">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13"/>
            <p:cNvSpPr/>
            <p:nvPr/>
          </p:nvSpPr>
          <p:spPr>
            <a:xfrm>
              <a:off x="3160009" y="802401"/>
              <a:ext cx="162389" cy="166994"/>
            </a:xfrm>
            <a:custGeom>
              <a:avLst/>
              <a:gdLst/>
              <a:ahLst/>
              <a:cxnLst/>
              <a:rect l="l" t="t" r="r" b="b"/>
              <a:pathLst>
                <a:path w="917" h="943" extrusionOk="0">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13"/>
            <p:cNvSpPr/>
            <p:nvPr/>
          </p:nvSpPr>
          <p:spPr>
            <a:xfrm>
              <a:off x="3479121" y="842600"/>
              <a:ext cx="143441" cy="153004"/>
            </a:xfrm>
            <a:custGeom>
              <a:avLst/>
              <a:gdLst/>
              <a:ahLst/>
              <a:cxnLst/>
              <a:rect l="l" t="t" r="r" b="b"/>
              <a:pathLst>
                <a:path w="810" h="864" extrusionOk="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13"/>
            <p:cNvSpPr/>
            <p:nvPr/>
          </p:nvSpPr>
          <p:spPr>
            <a:xfrm>
              <a:off x="-270538" y="1175880"/>
              <a:ext cx="136180" cy="151056"/>
            </a:xfrm>
            <a:custGeom>
              <a:avLst/>
              <a:gdLst/>
              <a:ahLst/>
              <a:cxnLst/>
              <a:rect l="l" t="t" r="r" b="b"/>
              <a:pathLst>
                <a:path w="769" h="853" extrusionOk="0">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13"/>
            <p:cNvSpPr/>
            <p:nvPr/>
          </p:nvSpPr>
          <p:spPr>
            <a:xfrm>
              <a:off x="-436823" y="996490"/>
              <a:ext cx="144503" cy="152827"/>
            </a:xfrm>
            <a:custGeom>
              <a:avLst/>
              <a:gdLst/>
              <a:ahLst/>
              <a:cxnLst/>
              <a:rect l="l" t="t" r="r" b="b"/>
              <a:pathLst>
                <a:path w="816" h="863" extrusionOk="0">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13"/>
            <p:cNvSpPr/>
            <p:nvPr/>
          </p:nvSpPr>
          <p:spPr>
            <a:xfrm>
              <a:off x="1182291" y="1396531"/>
              <a:ext cx="139191" cy="152472"/>
            </a:xfrm>
            <a:custGeom>
              <a:avLst/>
              <a:gdLst/>
              <a:ahLst/>
              <a:cxnLst/>
              <a:rect l="l" t="t" r="r" b="b"/>
              <a:pathLst>
                <a:path w="786" h="861" extrusionOk="0">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13"/>
            <p:cNvSpPr/>
            <p:nvPr/>
          </p:nvSpPr>
          <p:spPr>
            <a:xfrm>
              <a:off x="691581" y="1216787"/>
              <a:ext cx="136180" cy="151587"/>
            </a:xfrm>
            <a:custGeom>
              <a:avLst/>
              <a:gdLst/>
              <a:ahLst/>
              <a:cxnLst/>
              <a:rect l="l" t="t" r="r" b="b"/>
              <a:pathLst>
                <a:path w="769" h="856" extrusionOk="0">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13"/>
            <p:cNvSpPr/>
            <p:nvPr/>
          </p:nvSpPr>
          <p:spPr>
            <a:xfrm>
              <a:off x="622689" y="1507925"/>
              <a:ext cx="289876" cy="147874"/>
            </a:xfrm>
            <a:custGeom>
              <a:avLst/>
              <a:gdLst/>
              <a:ahLst/>
              <a:cxnLst/>
              <a:rect l="l" t="t" r="r" b="b"/>
              <a:pathLst>
                <a:path w="781" h="835" extrusionOk="0">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13"/>
            <p:cNvSpPr/>
            <p:nvPr/>
          </p:nvSpPr>
          <p:spPr>
            <a:xfrm>
              <a:off x="-806052" y="423788"/>
              <a:ext cx="139191" cy="153004"/>
            </a:xfrm>
            <a:custGeom>
              <a:avLst/>
              <a:gdLst/>
              <a:ahLst/>
              <a:cxnLst/>
              <a:rect l="l" t="t" r="r" b="b"/>
              <a:pathLst>
                <a:path w="786" h="864" extrusionOk="0">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13"/>
            <p:cNvSpPr/>
            <p:nvPr/>
          </p:nvSpPr>
          <p:spPr>
            <a:xfrm>
              <a:off x="2631933" y="1065908"/>
              <a:ext cx="149639" cy="151410"/>
            </a:xfrm>
            <a:custGeom>
              <a:avLst/>
              <a:gdLst/>
              <a:ahLst/>
              <a:cxnLst/>
              <a:rect l="l" t="t" r="r" b="b"/>
              <a:pathLst>
                <a:path w="845" h="855" extrusionOk="0">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13"/>
            <p:cNvSpPr/>
            <p:nvPr/>
          </p:nvSpPr>
          <p:spPr>
            <a:xfrm>
              <a:off x="-981900" y="797797"/>
              <a:ext cx="114221" cy="125024"/>
            </a:xfrm>
            <a:custGeom>
              <a:avLst/>
              <a:gdLst/>
              <a:ahLst/>
              <a:cxnLst/>
              <a:rect l="l" t="t" r="r" b="b"/>
              <a:pathLst>
                <a:path w="645" h="706" extrusionOk="0">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3"/>
            <p:cNvSpPr/>
            <p:nvPr/>
          </p:nvSpPr>
          <p:spPr>
            <a:xfrm>
              <a:off x="-440011" y="761140"/>
              <a:ext cx="111034" cy="122545"/>
            </a:xfrm>
            <a:custGeom>
              <a:avLst/>
              <a:gdLst/>
              <a:ahLst/>
              <a:cxnLst/>
              <a:rect l="l" t="t" r="r" b="b"/>
              <a:pathLst>
                <a:path w="627" h="692" extrusionOk="0">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3"/>
            <p:cNvSpPr/>
            <p:nvPr/>
          </p:nvSpPr>
          <p:spPr>
            <a:xfrm>
              <a:off x="-111690" y="1452668"/>
              <a:ext cx="109086" cy="108909"/>
            </a:xfrm>
            <a:custGeom>
              <a:avLst/>
              <a:gdLst/>
              <a:ahLst/>
              <a:cxnLst/>
              <a:rect l="l" t="t" r="r" b="b"/>
              <a:pathLst>
                <a:path w="616" h="615" extrusionOk="0">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3"/>
            <p:cNvSpPr/>
            <p:nvPr/>
          </p:nvSpPr>
          <p:spPr>
            <a:xfrm>
              <a:off x="-786218" y="860486"/>
              <a:ext cx="101648" cy="109617"/>
            </a:xfrm>
            <a:custGeom>
              <a:avLst/>
              <a:gdLst/>
              <a:ahLst/>
              <a:cxnLst/>
              <a:rect l="l" t="t" r="r" b="b"/>
              <a:pathLst>
                <a:path w="574" h="619" extrusionOk="0">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13"/>
            <p:cNvSpPr/>
            <p:nvPr/>
          </p:nvSpPr>
          <p:spPr>
            <a:xfrm>
              <a:off x="-175442" y="915029"/>
              <a:ext cx="99523" cy="110148"/>
            </a:xfrm>
            <a:custGeom>
              <a:avLst/>
              <a:gdLst/>
              <a:ahLst/>
              <a:cxnLst/>
              <a:rect l="l" t="t" r="r" b="b"/>
              <a:pathLst>
                <a:path w="562" h="622" extrusionOk="0">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 name="Google Shape;393;p13"/>
          <p:cNvGrpSpPr/>
          <p:nvPr/>
        </p:nvGrpSpPr>
        <p:grpSpPr>
          <a:xfrm>
            <a:off x="-421826" y="3732293"/>
            <a:ext cx="1664241" cy="1777507"/>
            <a:chOff x="-574226" y="3579893"/>
            <a:chExt cx="1664241" cy="1777507"/>
          </a:xfrm>
        </p:grpSpPr>
        <p:sp>
          <p:nvSpPr>
            <p:cNvPr id="394" name="Google Shape;394;p13"/>
            <p:cNvSpPr/>
            <p:nvPr/>
          </p:nvSpPr>
          <p:spPr>
            <a:xfrm>
              <a:off x="132332" y="3652961"/>
              <a:ext cx="293453" cy="166944"/>
            </a:xfrm>
            <a:custGeom>
              <a:avLst/>
              <a:gdLst/>
              <a:ahLst/>
              <a:cxnLst/>
              <a:rect l="l" t="t" r="r" b="b"/>
              <a:pathLst>
                <a:path w="1241" h="706" extrusionOk="0">
                  <a:moveTo>
                    <a:pt x="333" y="1"/>
                  </a:moveTo>
                  <a:cubicBezTo>
                    <a:pt x="167" y="1"/>
                    <a:pt x="0" y="54"/>
                    <a:pt x="28" y="276"/>
                  </a:cubicBezTo>
                  <a:cubicBezTo>
                    <a:pt x="59" y="555"/>
                    <a:pt x="400" y="705"/>
                    <a:pt x="687" y="705"/>
                  </a:cubicBezTo>
                  <a:cubicBezTo>
                    <a:pt x="845" y="705"/>
                    <a:pt x="986" y="660"/>
                    <a:pt x="1051" y="566"/>
                  </a:cubicBezTo>
                  <a:cubicBezTo>
                    <a:pt x="1240" y="306"/>
                    <a:pt x="637" y="45"/>
                    <a:pt x="637" y="45"/>
                  </a:cubicBezTo>
                  <a:cubicBezTo>
                    <a:pt x="637" y="45"/>
                    <a:pt x="486" y="1"/>
                    <a:pt x="3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3"/>
            <p:cNvSpPr/>
            <p:nvPr/>
          </p:nvSpPr>
          <p:spPr>
            <a:xfrm>
              <a:off x="-574226" y="4327122"/>
              <a:ext cx="721691" cy="1030278"/>
            </a:xfrm>
            <a:custGeom>
              <a:avLst/>
              <a:gdLst/>
              <a:ahLst/>
              <a:cxnLst/>
              <a:rect l="l" t="t" r="r" b="b"/>
              <a:pathLst>
                <a:path w="3052" h="4357" extrusionOk="0">
                  <a:moveTo>
                    <a:pt x="1230" y="0"/>
                  </a:moveTo>
                  <a:cubicBezTo>
                    <a:pt x="585" y="0"/>
                    <a:pt x="1" y="754"/>
                    <a:pt x="893" y="1831"/>
                  </a:cubicBezTo>
                  <a:cubicBezTo>
                    <a:pt x="1508" y="2570"/>
                    <a:pt x="1928" y="3777"/>
                    <a:pt x="2265" y="4191"/>
                  </a:cubicBezTo>
                  <a:cubicBezTo>
                    <a:pt x="2369" y="4315"/>
                    <a:pt x="2467" y="4356"/>
                    <a:pt x="2550" y="4356"/>
                  </a:cubicBezTo>
                  <a:cubicBezTo>
                    <a:pt x="2716" y="4356"/>
                    <a:pt x="2827" y="4191"/>
                    <a:pt x="2827" y="4191"/>
                  </a:cubicBezTo>
                  <a:cubicBezTo>
                    <a:pt x="3052" y="2488"/>
                    <a:pt x="2543" y="897"/>
                    <a:pt x="1810" y="234"/>
                  </a:cubicBezTo>
                  <a:cubicBezTo>
                    <a:pt x="1639" y="74"/>
                    <a:pt x="1432" y="0"/>
                    <a:pt x="1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3"/>
            <p:cNvSpPr/>
            <p:nvPr/>
          </p:nvSpPr>
          <p:spPr>
            <a:xfrm>
              <a:off x="-462614" y="4388840"/>
              <a:ext cx="250416" cy="170964"/>
            </a:xfrm>
            <a:custGeom>
              <a:avLst/>
              <a:gdLst/>
              <a:ahLst/>
              <a:cxnLst/>
              <a:rect l="l" t="t" r="r" b="b"/>
              <a:pathLst>
                <a:path w="1059" h="723" extrusionOk="0">
                  <a:moveTo>
                    <a:pt x="823" y="0"/>
                  </a:moveTo>
                  <a:cubicBezTo>
                    <a:pt x="664" y="0"/>
                    <a:pt x="456" y="121"/>
                    <a:pt x="456" y="121"/>
                  </a:cubicBezTo>
                  <a:cubicBezTo>
                    <a:pt x="456" y="121"/>
                    <a:pt x="1" y="476"/>
                    <a:pt x="297" y="677"/>
                  </a:cubicBezTo>
                  <a:cubicBezTo>
                    <a:pt x="345" y="709"/>
                    <a:pt x="397" y="723"/>
                    <a:pt x="452" y="723"/>
                  </a:cubicBezTo>
                  <a:cubicBezTo>
                    <a:pt x="733" y="723"/>
                    <a:pt x="1059" y="349"/>
                    <a:pt x="995" y="121"/>
                  </a:cubicBezTo>
                  <a:cubicBezTo>
                    <a:pt x="971" y="30"/>
                    <a:pt x="903" y="0"/>
                    <a:pt x="8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13"/>
            <p:cNvSpPr/>
            <p:nvPr/>
          </p:nvSpPr>
          <p:spPr>
            <a:xfrm>
              <a:off x="317957" y="4497614"/>
              <a:ext cx="772058" cy="847254"/>
            </a:xfrm>
            <a:custGeom>
              <a:avLst/>
              <a:gdLst/>
              <a:ahLst/>
              <a:cxnLst/>
              <a:rect l="l" t="t" r="r" b="b"/>
              <a:pathLst>
                <a:path w="3265" h="3583" extrusionOk="0">
                  <a:moveTo>
                    <a:pt x="2066" y="1"/>
                  </a:moveTo>
                  <a:cubicBezTo>
                    <a:pt x="1938" y="1"/>
                    <a:pt x="1805" y="33"/>
                    <a:pt x="1680" y="105"/>
                  </a:cubicBezTo>
                  <a:cubicBezTo>
                    <a:pt x="929" y="548"/>
                    <a:pt x="160" y="1838"/>
                    <a:pt x="0" y="3375"/>
                  </a:cubicBezTo>
                  <a:cubicBezTo>
                    <a:pt x="0" y="3375"/>
                    <a:pt x="77" y="3583"/>
                    <a:pt x="256" y="3583"/>
                  </a:cubicBezTo>
                  <a:cubicBezTo>
                    <a:pt x="320" y="3583"/>
                    <a:pt x="398" y="3555"/>
                    <a:pt x="491" y="3482"/>
                  </a:cubicBezTo>
                  <a:cubicBezTo>
                    <a:pt x="864" y="3186"/>
                    <a:pt x="1479" y="2222"/>
                    <a:pt x="2171" y="1696"/>
                  </a:cubicBezTo>
                  <a:cubicBezTo>
                    <a:pt x="3264" y="854"/>
                    <a:pt x="2722" y="1"/>
                    <a:pt x="2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13"/>
            <p:cNvSpPr/>
            <p:nvPr/>
          </p:nvSpPr>
          <p:spPr>
            <a:xfrm>
              <a:off x="-72211" y="3579893"/>
              <a:ext cx="544106" cy="1768049"/>
            </a:xfrm>
            <a:custGeom>
              <a:avLst/>
              <a:gdLst/>
              <a:ahLst/>
              <a:cxnLst/>
              <a:rect l="l" t="t" r="r" b="b"/>
              <a:pathLst>
                <a:path w="2301" h="7477" extrusionOk="0">
                  <a:moveTo>
                    <a:pt x="1308" y="0"/>
                  </a:moveTo>
                  <a:cubicBezTo>
                    <a:pt x="937" y="0"/>
                    <a:pt x="563" y="260"/>
                    <a:pt x="396" y="934"/>
                  </a:cubicBezTo>
                  <a:cubicBezTo>
                    <a:pt x="0" y="2507"/>
                    <a:pt x="704" y="7351"/>
                    <a:pt x="704" y="7351"/>
                  </a:cubicBezTo>
                  <a:cubicBezTo>
                    <a:pt x="792" y="7438"/>
                    <a:pt x="871" y="7477"/>
                    <a:pt x="942" y="7477"/>
                  </a:cubicBezTo>
                  <a:cubicBezTo>
                    <a:pt x="1520" y="7477"/>
                    <a:pt x="1590" y="4913"/>
                    <a:pt x="1626" y="4518"/>
                  </a:cubicBezTo>
                  <a:cubicBezTo>
                    <a:pt x="1674" y="4074"/>
                    <a:pt x="2241" y="2040"/>
                    <a:pt x="2277" y="1040"/>
                  </a:cubicBezTo>
                  <a:cubicBezTo>
                    <a:pt x="2301" y="471"/>
                    <a:pt x="1807" y="0"/>
                    <a:pt x="1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13"/>
            <p:cNvSpPr/>
            <p:nvPr/>
          </p:nvSpPr>
          <p:spPr>
            <a:xfrm>
              <a:off x="212966" y="4073868"/>
              <a:ext cx="576502" cy="1275019"/>
            </a:xfrm>
            <a:custGeom>
              <a:avLst/>
              <a:gdLst/>
              <a:ahLst/>
              <a:cxnLst/>
              <a:rect l="l" t="t" r="r" b="b"/>
              <a:pathLst>
                <a:path w="2438" h="5392" extrusionOk="0">
                  <a:moveTo>
                    <a:pt x="1713" y="1"/>
                  </a:moveTo>
                  <a:cubicBezTo>
                    <a:pt x="1523" y="1"/>
                    <a:pt x="1300" y="93"/>
                    <a:pt x="1047" y="329"/>
                  </a:cubicBezTo>
                  <a:cubicBezTo>
                    <a:pt x="178" y="1146"/>
                    <a:pt x="1" y="5173"/>
                    <a:pt x="1" y="5173"/>
                  </a:cubicBezTo>
                  <a:cubicBezTo>
                    <a:pt x="88" y="5326"/>
                    <a:pt x="198" y="5392"/>
                    <a:pt x="301" y="5392"/>
                  </a:cubicBezTo>
                  <a:cubicBezTo>
                    <a:pt x="458" y="5392"/>
                    <a:pt x="598" y="5241"/>
                    <a:pt x="616" y="5013"/>
                  </a:cubicBezTo>
                  <a:cubicBezTo>
                    <a:pt x="669" y="4528"/>
                    <a:pt x="1095" y="3168"/>
                    <a:pt x="1408" y="2748"/>
                  </a:cubicBezTo>
                  <a:cubicBezTo>
                    <a:pt x="1804" y="2204"/>
                    <a:pt x="2437" y="1317"/>
                    <a:pt x="2437" y="862"/>
                  </a:cubicBezTo>
                  <a:cubicBezTo>
                    <a:pt x="2437" y="539"/>
                    <a:pt x="2173" y="1"/>
                    <a:pt x="17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13"/>
            <p:cNvSpPr/>
            <p:nvPr/>
          </p:nvSpPr>
          <p:spPr>
            <a:xfrm>
              <a:off x="545909" y="4125418"/>
              <a:ext cx="218257" cy="162688"/>
            </a:xfrm>
            <a:custGeom>
              <a:avLst/>
              <a:gdLst/>
              <a:ahLst/>
              <a:cxnLst/>
              <a:rect l="l" t="t" r="r" b="b"/>
              <a:pathLst>
                <a:path w="923" h="688" extrusionOk="0">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13"/>
            <p:cNvSpPr/>
            <p:nvPr/>
          </p:nvSpPr>
          <p:spPr>
            <a:xfrm>
              <a:off x="758491" y="4551528"/>
              <a:ext cx="214001" cy="170964"/>
            </a:xfrm>
            <a:custGeom>
              <a:avLst/>
              <a:gdLst/>
              <a:ahLst/>
              <a:cxnLst/>
              <a:rect l="l" t="t" r="r" b="b"/>
              <a:pathLst>
                <a:path w="905" h="723" extrusionOk="0">
                  <a:moveTo>
                    <a:pt x="229" y="0"/>
                  </a:moveTo>
                  <a:cubicBezTo>
                    <a:pt x="180" y="0"/>
                    <a:pt x="136" y="22"/>
                    <a:pt x="106" y="78"/>
                  </a:cubicBezTo>
                  <a:cubicBezTo>
                    <a:pt x="0" y="285"/>
                    <a:pt x="248" y="722"/>
                    <a:pt x="518" y="722"/>
                  </a:cubicBezTo>
                  <a:cubicBezTo>
                    <a:pt x="548" y="722"/>
                    <a:pt x="579" y="717"/>
                    <a:pt x="609" y="705"/>
                  </a:cubicBezTo>
                  <a:cubicBezTo>
                    <a:pt x="905" y="586"/>
                    <a:pt x="574" y="190"/>
                    <a:pt x="574" y="190"/>
                  </a:cubicBezTo>
                  <a:cubicBezTo>
                    <a:pt x="574" y="190"/>
                    <a:pt x="377" y="0"/>
                    <a:pt x="2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13"/>
            <p:cNvSpPr/>
            <p:nvPr/>
          </p:nvSpPr>
          <p:spPr>
            <a:xfrm>
              <a:off x="88695" y="3668229"/>
              <a:ext cx="343363" cy="255900"/>
            </a:xfrm>
            <a:custGeom>
              <a:avLst/>
              <a:gdLst/>
              <a:ahLst/>
              <a:cxnLst/>
              <a:rect l="l" t="t" r="r" b="b"/>
              <a:pathLst>
                <a:path w="923" h="688" extrusionOk="0">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 name="Google Shape;403;p13"/>
          <p:cNvSpPr txBox="1">
            <a:spLocks noGrp="1"/>
          </p:cNvSpPr>
          <p:nvPr>
            <p:ph type="subTitle" idx="1"/>
          </p:nvPr>
        </p:nvSpPr>
        <p:spPr>
          <a:xfrm>
            <a:off x="790925" y="2514586"/>
            <a:ext cx="1673400" cy="3690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2"/>
              </a:buClr>
              <a:buSzPts val="2000"/>
              <a:buFont typeface="Prompt"/>
              <a:buNone/>
              <a:defRPr sz="2000" b="1">
                <a:solidFill>
                  <a:schemeClr val="accent1"/>
                </a:solidFill>
                <a:latin typeface="Prompt"/>
                <a:ea typeface="Prompt"/>
                <a:cs typeface="Prompt"/>
                <a:sym typeface="Prompt"/>
              </a:defRPr>
            </a:lvl1pPr>
            <a:lvl2pPr lvl="1"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2pPr>
            <a:lvl3pPr lvl="2"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3pPr>
            <a:lvl4pPr lvl="3"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4pPr>
            <a:lvl5pPr lvl="4"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5pPr>
            <a:lvl6pPr lvl="5"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6pPr>
            <a:lvl7pPr lvl="6"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7pPr>
            <a:lvl8pPr lvl="7"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8pPr>
            <a:lvl9pPr lvl="8"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9pPr>
          </a:lstStyle>
          <a:p>
            <a:endParaRPr/>
          </a:p>
        </p:txBody>
      </p:sp>
      <p:sp>
        <p:nvSpPr>
          <p:cNvPr id="404" name="Google Shape;404;p13"/>
          <p:cNvSpPr txBox="1">
            <a:spLocks noGrp="1"/>
          </p:cNvSpPr>
          <p:nvPr>
            <p:ph type="subTitle" idx="2"/>
          </p:nvPr>
        </p:nvSpPr>
        <p:spPr>
          <a:xfrm>
            <a:off x="790925" y="2953500"/>
            <a:ext cx="1673700" cy="7917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2"/>
              </a:buClr>
              <a:buSzPts val="1400"/>
              <a:buNone/>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a:endParaRPr/>
          </a:p>
        </p:txBody>
      </p:sp>
      <p:sp>
        <p:nvSpPr>
          <p:cNvPr id="405" name="Google Shape;405;p13"/>
          <p:cNvSpPr txBox="1">
            <a:spLocks noGrp="1"/>
          </p:cNvSpPr>
          <p:nvPr>
            <p:ph type="title" idx="3" hasCustomPrompt="1"/>
          </p:nvPr>
        </p:nvSpPr>
        <p:spPr>
          <a:xfrm>
            <a:off x="790925" y="1870710"/>
            <a:ext cx="1673400" cy="561600"/>
          </a:xfrm>
          <a:prstGeom prst="rect">
            <a:avLst/>
          </a:prstGeom>
        </p:spPr>
        <p:txBody>
          <a:bodyPr spcFirstLastPara="1" wrap="square" lIns="0" tIns="0" rIns="0" bIns="0" anchor="b" anchorCtr="0">
            <a:normAutofit/>
          </a:bodyPr>
          <a:lstStyle>
            <a:lvl1pPr lvl="0" algn="ctr" rtl="0">
              <a:spcBef>
                <a:spcPts val="0"/>
              </a:spcBef>
              <a:spcAft>
                <a:spcPts val="0"/>
              </a:spcAft>
              <a:buSzPts val="120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06" name="Google Shape;406;p13"/>
          <p:cNvSpPr txBox="1">
            <a:spLocks noGrp="1"/>
          </p:cNvSpPr>
          <p:nvPr>
            <p:ph type="subTitle" idx="4"/>
          </p:nvPr>
        </p:nvSpPr>
        <p:spPr>
          <a:xfrm>
            <a:off x="2755367" y="2518046"/>
            <a:ext cx="1764900" cy="3690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2"/>
              </a:buClr>
              <a:buSzPts val="2000"/>
              <a:buFont typeface="Prompt"/>
              <a:buNone/>
              <a:defRPr sz="2000" b="1">
                <a:solidFill>
                  <a:schemeClr val="accent1"/>
                </a:solidFill>
                <a:latin typeface="Prompt"/>
                <a:ea typeface="Prompt"/>
                <a:cs typeface="Prompt"/>
                <a:sym typeface="Prompt"/>
              </a:defRPr>
            </a:lvl1pPr>
            <a:lvl2pPr lvl="1"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2pPr>
            <a:lvl3pPr lvl="2"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3pPr>
            <a:lvl4pPr lvl="3"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4pPr>
            <a:lvl5pPr lvl="4"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5pPr>
            <a:lvl6pPr lvl="5"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6pPr>
            <a:lvl7pPr lvl="6"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7pPr>
            <a:lvl8pPr lvl="7"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8pPr>
            <a:lvl9pPr lvl="8"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9pPr>
          </a:lstStyle>
          <a:p>
            <a:endParaRPr/>
          </a:p>
        </p:txBody>
      </p:sp>
      <p:sp>
        <p:nvSpPr>
          <p:cNvPr id="407" name="Google Shape;407;p13"/>
          <p:cNvSpPr txBox="1">
            <a:spLocks noGrp="1"/>
          </p:cNvSpPr>
          <p:nvPr>
            <p:ph type="subTitle" idx="5"/>
          </p:nvPr>
        </p:nvSpPr>
        <p:spPr>
          <a:xfrm>
            <a:off x="2801117" y="2956958"/>
            <a:ext cx="1673400" cy="7917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2"/>
              </a:buClr>
              <a:buSzPts val="1400"/>
              <a:buNone/>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a:endParaRPr/>
          </a:p>
        </p:txBody>
      </p:sp>
      <p:sp>
        <p:nvSpPr>
          <p:cNvPr id="408" name="Google Shape;408;p13"/>
          <p:cNvSpPr txBox="1">
            <a:spLocks noGrp="1"/>
          </p:cNvSpPr>
          <p:nvPr>
            <p:ph type="title" idx="6" hasCustomPrompt="1"/>
          </p:nvPr>
        </p:nvSpPr>
        <p:spPr>
          <a:xfrm>
            <a:off x="2801117" y="1870710"/>
            <a:ext cx="1673400" cy="561600"/>
          </a:xfrm>
          <a:prstGeom prst="rect">
            <a:avLst/>
          </a:prstGeom>
        </p:spPr>
        <p:txBody>
          <a:bodyPr spcFirstLastPara="1" wrap="square" lIns="0" tIns="0" rIns="0" bIns="0" anchor="b" anchorCtr="0">
            <a:normAutofit/>
          </a:bodyPr>
          <a:lstStyle>
            <a:lvl1pPr lvl="0" algn="ctr" rtl="0">
              <a:spcBef>
                <a:spcPts val="0"/>
              </a:spcBef>
              <a:spcAft>
                <a:spcPts val="0"/>
              </a:spcAft>
              <a:buSzPts val="120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09" name="Google Shape;409;p13"/>
          <p:cNvSpPr txBox="1">
            <a:spLocks noGrp="1"/>
          </p:cNvSpPr>
          <p:nvPr>
            <p:ph type="subTitle" idx="7"/>
          </p:nvPr>
        </p:nvSpPr>
        <p:spPr>
          <a:xfrm>
            <a:off x="4715233" y="2518046"/>
            <a:ext cx="1673400" cy="3690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2"/>
              </a:buClr>
              <a:buSzPts val="2000"/>
              <a:buFont typeface="Prompt"/>
              <a:buNone/>
              <a:defRPr sz="2000" b="1">
                <a:solidFill>
                  <a:schemeClr val="accent1"/>
                </a:solidFill>
                <a:latin typeface="Prompt"/>
                <a:ea typeface="Prompt"/>
                <a:cs typeface="Prompt"/>
                <a:sym typeface="Prompt"/>
              </a:defRPr>
            </a:lvl1pPr>
            <a:lvl2pPr lvl="1"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2pPr>
            <a:lvl3pPr lvl="2"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3pPr>
            <a:lvl4pPr lvl="3"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4pPr>
            <a:lvl5pPr lvl="4"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5pPr>
            <a:lvl6pPr lvl="5"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6pPr>
            <a:lvl7pPr lvl="6"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7pPr>
            <a:lvl8pPr lvl="7"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8pPr>
            <a:lvl9pPr lvl="8"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9pPr>
          </a:lstStyle>
          <a:p>
            <a:endParaRPr/>
          </a:p>
        </p:txBody>
      </p:sp>
      <p:sp>
        <p:nvSpPr>
          <p:cNvPr id="410" name="Google Shape;410;p13"/>
          <p:cNvSpPr txBox="1">
            <a:spLocks noGrp="1"/>
          </p:cNvSpPr>
          <p:nvPr>
            <p:ph type="subTitle" idx="8"/>
          </p:nvPr>
        </p:nvSpPr>
        <p:spPr>
          <a:xfrm>
            <a:off x="4715233" y="2956958"/>
            <a:ext cx="1673400" cy="7917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2"/>
              </a:buClr>
              <a:buSzPts val="1400"/>
              <a:buNone/>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a:endParaRPr/>
          </a:p>
        </p:txBody>
      </p:sp>
      <p:sp>
        <p:nvSpPr>
          <p:cNvPr id="411" name="Google Shape;411;p13"/>
          <p:cNvSpPr txBox="1">
            <a:spLocks noGrp="1"/>
          </p:cNvSpPr>
          <p:nvPr>
            <p:ph type="title" idx="9" hasCustomPrompt="1"/>
          </p:nvPr>
        </p:nvSpPr>
        <p:spPr>
          <a:xfrm>
            <a:off x="4715233" y="1870710"/>
            <a:ext cx="1673400" cy="561600"/>
          </a:xfrm>
          <a:prstGeom prst="rect">
            <a:avLst/>
          </a:prstGeom>
        </p:spPr>
        <p:txBody>
          <a:bodyPr spcFirstLastPara="1" wrap="square" lIns="0" tIns="0" rIns="0" bIns="0" anchor="b" anchorCtr="0">
            <a:normAutofit/>
          </a:bodyPr>
          <a:lstStyle>
            <a:lvl1pPr lvl="0" algn="ctr" rtl="0">
              <a:spcBef>
                <a:spcPts val="0"/>
              </a:spcBef>
              <a:spcAft>
                <a:spcPts val="0"/>
              </a:spcAft>
              <a:buSzPts val="120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412" name="Google Shape;412;p13"/>
          <p:cNvSpPr txBox="1">
            <a:spLocks noGrp="1"/>
          </p:cNvSpPr>
          <p:nvPr>
            <p:ph type="subTitle" idx="13"/>
          </p:nvPr>
        </p:nvSpPr>
        <p:spPr>
          <a:xfrm>
            <a:off x="6679675" y="2521505"/>
            <a:ext cx="1673400" cy="3690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2"/>
              </a:buClr>
              <a:buSzPts val="2000"/>
              <a:buFont typeface="Prompt"/>
              <a:buNone/>
              <a:defRPr sz="2000" b="1">
                <a:solidFill>
                  <a:schemeClr val="accent1"/>
                </a:solidFill>
                <a:latin typeface="Prompt"/>
                <a:ea typeface="Prompt"/>
                <a:cs typeface="Prompt"/>
                <a:sym typeface="Prompt"/>
              </a:defRPr>
            </a:lvl1pPr>
            <a:lvl2pPr lvl="1"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2pPr>
            <a:lvl3pPr lvl="2"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3pPr>
            <a:lvl4pPr lvl="3"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4pPr>
            <a:lvl5pPr lvl="4"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5pPr>
            <a:lvl6pPr lvl="5"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6pPr>
            <a:lvl7pPr lvl="6"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7pPr>
            <a:lvl8pPr lvl="7"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8pPr>
            <a:lvl9pPr lvl="8" rtl="0">
              <a:spcBef>
                <a:spcPts val="0"/>
              </a:spcBef>
              <a:spcAft>
                <a:spcPts val="0"/>
              </a:spcAft>
              <a:buClr>
                <a:schemeClr val="accent2"/>
              </a:buClr>
              <a:buSzPts val="2000"/>
              <a:buFont typeface="Prompt"/>
              <a:buNone/>
              <a:defRPr sz="2000" b="1">
                <a:solidFill>
                  <a:schemeClr val="accent2"/>
                </a:solidFill>
                <a:latin typeface="Prompt"/>
                <a:ea typeface="Prompt"/>
                <a:cs typeface="Prompt"/>
                <a:sym typeface="Prompt"/>
              </a:defRPr>
            </a:lvl9pPr>
          </a:lstStyle>
          <a:p>
            <a:endParaRPr/>
          </a:p>
        </p:txBody>
      </p:sp>
      <p:sp>
        <p:nvSpPr>
          <p:cNvPr id="413" name="Google Shape;413;p13"/>
          <p:cNvSpPr txBox="1">
            <a:spLocks noGrp="1"/>
          </p:cNvSpPr>
          <p:nvPr>
            <p:ph type="subTitle" idx="14"/>
          </p:nvPr>
        </p:nvSpPr>
        <p:spPr>
          <a:xfrm>
            <a:off x="6679675" y="2960417"/>
            <a:ext cx="1673400" cy="7917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2"/>
              </a:buClr>
              <a:buSzPts val="1400"/>
              <a:buNone/>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a:endParaRPr/>
          </a:p>
        </p:txBody>
      </p:sp>
      <p:sp>
        <p:nvSpPr>
          <p:cNvPr id="414" name="Google Shape;414;p13"/>
          <p:cNvSpPr txBox="1">
            <a:spLocks noGrp="1"/>
          </p:cNvSpPr>
          <p:nvPr>
            <p:ph type="title" idx="15" hasCustomPrompt="1"/>
          </p:nvPr>
        </p:nvSpPr>
        <p:spPr>
          <a:xfrm>
            <a:off x="6679675" y="1870710"/>
            <a:ext cx="1673400" cy="561600"/>
          </a:xfrm>
          <a:prstGeom prst="rect">
            <a:avLst/>
          </a:prstGeom>
        </p:spPr>
        <p:txBody>
          <a:bodyPr spcFirstLastPara="1" wrap="square" lIns="0" tIns="0" rIns="0" bIns="0" anchor="b" anchorCtr="0">
            <a:normAutofit/>
          </a:bodyPr>
          <a:lstStyle>
            <a:lvl1pPr lvl="0" algn="ctr" rtl="0">
              <a:spcBef>
                <a:spcPts val="0"/>
              </a:spcBef>
              <a:spcAft>
                <a:spcPts val="0"/>
              </a:spcAft>
              <a:buSzPts val="120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11">
    <p:spTree>
      <p:nvGrpSpPr>
        <p:cNvPr id="1" name="Shape 415"/>
        <p:cNvGrpSpPr/>
        <p:nvPr/>
      </p:nvGrpSpPr>
      <p:grpSpPr>
        <a:xfrm>
          <a:off x="0" y="0"/>
          <a:ext cx="0" cy="0"/>
          <a:chOff x="0" y="0"/>
          <a:chExt cx="0" cy="0"/>
        </a:xfrm>
      </p:grpSpPr>
      <p:sp>
        <p:nvSpPr>
          <p:cNvPr id="416" name="Google Shape;416;p14"/>
          <p:cNvSpPr txBox="1">
            <a:spLocks noGrp="1"/>
          </p:cNvSpPr>
          <p:nvPr>
            <p:ph type="title"/>
          </p:nvPr>
        </p:nvSpPr>
        <p:spPr>
          <a:xfrm>
            <a:off x="3943525" y="1812925"/>
            <a:ext cx="3858900" cy="600000"/>
          </a:xfrm>
          <a:prstGeom prst="rect">
            <a:avLst/>
          </a:prstGeom>
        </p:spPr>
        <p:txBody>
          <a:bodyPr spcFirstLastPara="1" wrap="square" lIns="0" tIns="0" rIns="0" bIns="0" anchor="b" anchorCtr="0">
            <a:normAutofit/>
          </a:bodyPr>
          <a:lstStyle>
            <a:lvl1pPr lvl="0" algn="l"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17" name="Google Shape;417;p14"/>
          <p:cNvSpPr txBox="1">
            <a:spLocks noGrp="1"/>
          </p:cNvSpPr>
          <p:nvPr>
            <p:ph type="subTitle" idx="1"/>
          </p:nvPr>
        </p:nvSpPr>
        <p:spPr>
          <a:xfrm>
            <a:off x="3943525" y="2587625"/>
            <a:ext cx="3858900" cy="12447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400"/>
              <a:buFont typeface="Roboto"/>
              <a:buNone/>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a:endParaRPr/>
          </a:p>
        </p:txBody>
      </p:sp>
      <p:sp>
        <p:nvSpPr>
          <p:cNvPr id="418" name="Google Shape;418;p14"/>
          <p:cNvSpPr/>
          <p:nvPr/>
        </p:nvSpPr>
        <p:spPr>
          <a:xfrm>
            <a:off x="-381575" y="3480050"/>
            <a:ext cx="12675228"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Quote">
  <p:cSld name="CUSTOM">
    <p:spTree>
      <p:nvGrpSpPr>
        <p:cNvPr id="1" name="Shape 419"/>
        <p:cNvGrpSpPr/>
        <p:nvPr/>
      </p:nvGrpSpPr>
      <p:grpSpPr>
        <a:xfrm>
          <a:off x="0" y="0"/>
          <a:ext cx="0" cy="0"/>
          <a:chOff x="0" y="0"/>
          <a:chExt cx="0" cy="0"/>
        </a:xfrm>
      </p:grpSpPr>
      <p:sp>
        <p:nvSpPr>
          <p:cNvPr id="420" name="Google Shape;420;p15"/>
          <p:cNvSpPr/>
          <p:nvPr/>
        </p:nvSpPr>
        <p:spPr>
          <a:xfrm flipH="1">
            <a:off x="-726975" y="3214513"/>
            <a:ext cx="9756301"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5"/>
          <p:cNvSpPr/>
          <p:nvPr/>
        </p:nvSpPr>
        <p:spPr>
          <a:xfrm>
            <a:off x="-476825" y="3556250"/>
            <a:ext cx="9756301"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5"/>
          <p:cNvSpPr/>
          <p:nvPr/>
        </p:nvSpPr>
        <p:spPr>
          <a:xfrm flipH="1">
            <a:off x="-945351" y="2405196"/>
            <a:ext cx="2566545" cy="2674818"/>
          </a:xfrm>
          <a:custGeom>
            <a:avLst/>
            <a:gdLst/>
            <a:ahLst/>
            <a:cxnLst/>
            <a:rect l="l" t="t" r="r" b="b"/>
            <a:pathLst>
              <a:path w="8459" h="8816" extrusionOk="0">
                <a:moveTo>
                  <a:pt x="875" y="3152"/>
                </a:moveTo>
                <a:cubicBezTo>
                  <a:pt x="1005" y="3358"/>
                  <a:pt x="786" y="3447"/>
                  <a:pt x="804" y="3595"/>
                </a:cubicBezTo>
                <a:lnTo>
                  <a:pt x="757" y="3595"/>
                </a:lnTo>
                <a:cubicBezTo>
                  <a:pt x="727" y="3535"/>
                  <a:pt x="692" y="3476"/>
                  <a:pt x="650" y="3406"/>
                </a:cubicBezTo>
                <a:cubicBezTo>
                  <a:pt x="721" y="3323"/>
                  <a:pt x="792" y="3246"/>
                  <a:pt x="875" y="3152"/>
                </a:cubicBezTo>
                <a:close/>
                <a:moveTo>
                  <a:pt x="1129" y="3476"/>
                </a:moveTo>
                <a:cubicBezTo>
                  <a:pt x="1176" y="3524"/>
                  <a:pt x="1217" y="3559"/>
                  <a:pt x="1253" y="3595"/>
                </a:cubicBezTo>
                <a:cubicBezTo>
                  <a:pt x="1200" y="3730"/>
                  <a:pt x="1147" y="3860"/>
                  <a:pt x="1088" y="4014"/>
                </a:cubicBezTo>
                <a:cubicBezTo>
                  <a:pt x="1011" y="3925"/>
                  <a:pt x="952" y="3854"/>
                  <a:pt x="887" y="3778"/>
                </a:cubicBezTo>
                <a:cubicBezTo>
                  <a:pt x="975" y="3665"/>
                  <a:pt x="1046" y="3577"/>
                  <a:pt x="1129" y="3476"/>
                </a:cubicBezTo>
                <a:close/>
                <a:moveTo>
                  <a:pt x="1466" y="3760"/>
                </a:moveTo>
                <a:cubicBezTo>
                  <a:pt x="1525" y="3789"/>
                  <a:pt x="1584" y="3813"/>
                  <a:pt x="1643" y="3843"/>
                </a:cubicBezTo>
                <a:cubicBezTo>
                  <a:pt x="1566" y="4014"/>
                  <a:pt x="1501" y="4173"/>
                  <a:pt x="1430" y="4351"/>
                </a:cubicBezTo>
                <a:cubicBezTo>
                  <a:pt x="1389" y="4315"/>
                  <a:pt x="1353" y="4291"/>
                  <a:pt x="1324" y="4262"/>
                </a:cubicBezTo>
                <a:cubicBezTo>
                  <a:pt x="1217" y="4150"/>
                  <a:pt x="1217" y="4150"/>
                  <a:pt x="1312" y="4020"/>
                </a:cubicBezTo>
                <a:cubicBezTo>
                  <a:pt x="1365" y="3943"/>
                  <a:pt x="1406" y="3860"/>
                  <a:pt x="1466" y="3760"/>
                </a:cubicBezTo>
                <a:close/>
                <a:moveTo>
                  <a:pt x="1897" y="3978"/>
                </a:moveTo>
                <a:cubicBezTo>
                  <a:pt x="1938" y="3990"/>
                  <a:pt x="1979" y="4002"/>
                  <a:pt x="2050" y="4020"/>
                </a:cubicBezTo>
                <a:cubicBezTo>
                  <a:pt x="1838" y="4215"/>
                  <a:pt x="1897" y="4439"/>
                  <a:pt x="1909" y="4664"/>
                </a:cubicBezTo>
                <a:cubicBezTo>
                  <a:pt x="1773" y="4646"/>
                  <a:pt x="1696" y="4569"/>
                  <a:pt x="1619" y="4480"/>
                </a:cubicBezTo>
                <a:cubicBezTo>
                  <a:pt x="1714" y="4315"/>
                  <a:pt x="1802" y="4150"/>
                  <a:pt x="1897" y="3978"/>
                </a:cubicBezTo>
                <a:close/>
                <a:moveTo>
                  <a:pt x="2304" y="4321"/>
                </a:moveTo>
                <a:cubicBezTo>
                  <a:pt x="2346" y="4380"/>
                  <a:pt x="2387" y="4415"/>
                  <a:pt x="2399" y="4457"/>
                </a:cubicBezTo>
                <a:cubicBezTo>
                  <a:pt x="2428" y="4599"/>
                  <a:pt x="2452" y="4740"/>
                  <a:pt x="2470" y="4888"/>
                </a:cubicBezTo>
                <a:cubicBezTo>
                  <a:pt x="2476" y="4900"/>
                  <a:pt x="2470" y="4918"/>
                  <a:pt x="2464" y="4947"/>
                </a:cubicBezTo>
                <a:cubicBezTo>
                  <a:pt x="2322" y="4935"/>
                  <a:pt x="2210" y="4870"/>
                  <a:pt x="2103" y="4788"/>
                </a:cubicBezTo>
                <a:cubicBezTo>
                  <a:pt x="2174" y="4628"/>
                  <a:pt x="2233" y="4486"/>
                  <a:pt x="2304" y="4321"/>
                </a:cubicBezTo>
                <a:close/>
                <a:moveTo>
                  <a:pt x="2729" y="4788"/>
                </a:moveTo>
                <a:cubicBezTo>
                  <a:pt x="2794" y="4858"/>
                  <a:pt x="2842" y="4912"/>
                  <a:pt x="2901" y="4977"/>
                </a:cubicBezTo>
                <a:cubicBezTo>
                  <a:pt x="2867" y="4996"/>
                  <a:pt x="2838" y="5003"/>
                  <a:pt x="2810" y="5003"/>
                </a:cubicBezTo>
                <a:cubicBezTo>
                  <a:pt x="2760" y="5003"/>
                  <a:pt x="2716" y="4980"/>
                  <a:pt x="2659" y="4965"/>
                </a:cubicBezTo>
                <a:cubicBezTo>
                  <a:pt x="2682" y="4900"/>
                  <a:pt x="2700" y="4858"/>
                  <a:pt x="2729" y="4788"/>
                </a:cubicBezTo>
                <a:close/>
                <a:moveTo>
                  <a:pt x="2082" y="4899"/>
                </a:moveTo>
                <a:cubicBezTo>
                  <a:pt x="2120" y="4899"/>
                  <a:pt x="2165" y="4930"/>
                  <a:pt x="2269" y="5000"/>
                </a:cubicBezTo>
                <a:cubicBezTo>
                  <a:pt x="2237" y="5007"/>
                  <a:pt x="2207" y="5010"/>
                  <a:pt x="2179" y="5010"/>
                </a:cubicBezTo>
                <a:cubicBezTo>
                  <a:pt x="2109" y="5010"/>
                  <a:pt x="2049" y="4989"/>
                  <a:pt x="1985" y="4947"/>
                </a:cubicBezTo>
                <a:cubicBezTo>
                  <a:pt x="2029" y="4917"/>
                  <a:pt x="2053" y="4899"/>
                  <a:pt x="2082" y="4899"/>
                </a:cubicBezTo>
                <a:close/>
                <a:moveTo>
                  <a:pt x="5588" y="3075"/>
                </a:moveTo>
                <a:lnTo>
                  <a:pt x="5588" y="3075"/>
                </a:lnTo>
                <a:cubicBezTo>
                  <a:pt x="5582" y="3217"/>
                  <a:pt x="5576" y="3329"/>
                  <a:pt x="5576" y="3435"/>
                </a:cubicBezTo>
                <a:cubicBezTo>
                  <a:pt x="5570" y="3902"/>
                  <a:pt x="5730" y="4321"/>
                  <a:pt x="5984" y="4693"/>
                </a:cubicBezTo>
                <a:cubicBezTo>
                  <a:pt x="6137" y="4918"/>
                  <a:pt x="6332" y="5112"/>
                  <a:pt x="6498" y="5325"/>
                </a:cubicBezTo>
                <a:cubicBezTo>
                  <a:pt x="6616" y="5479"/>
                  <a:pt x="6728" y="5638"/>
                  <a:pt x="6834" y="5798"/>
                </a:cubicBezTo>
                <a:cubicBezTo>
                  <a:pt x="6888" y="5868"/>
                  <a:pt x="6905" y="5951"/>
                  <a:pt x="6864" y="6034"/>
                </a:cubicBezTo>
                <a:cubicBezTo>
                  <a:pt x="6852" y="6034"/>
                  <a:pt x="6838" y="6039"/>
                  <a:pt x="6826" y="6039"/>
                </a:cubicBezTo>
                <a:cubicBezTo>
                  <a:pt x="6820" y="6039"/>
                  <a:pt x="6815" y="6038"/>
                  <a:pt x="6811" y="6034"/>
                </a:cubicBezTo>
                <a:cubicBezTo>
                  <a:pt x="6610" y="5880"/>
                  <a:pt x="6415" y="5715"/>
                  <a:pt x="6344" y="5455"/>
                </a:cubicBezTo>
                <a:cubicBezTo>
                  <a:pt x="6309" y="5343"/>
                  <a:pt x="6256" y="5242"/>
                  <a:pt x="6161" y="5160"/>
                </a:cubicBezTo>
                <a:cubicBezTo>
                  <a:pt x="6121" y="5124"/>
                  <a:pt x="6082" y="5096"/>
                  <a:pt x="6038" y="5096"/>
                </a:cubicBezTo>
                <a:cubicBezTo>
                  <a:pt x="6017" y="5096"/>
                  <a:pt x="5995" y="5103"/>
                  <a:pt x="5972" y="5118"/>
                </a:cubicBezTo>
                <a:cubicBezTo>
                  <a:pt x="5895" y="5166"/>
                  <a:pt x="5878" y="5248"/>
                  <a:pt x="5913" y="5319"/>
                </a:cubicBezTo>
                <a:cubicBezTo>
                  <a:pt x="5960" y="5414"/>
                  <a:pt x="6013" y="5508"/>
                  <a:pt x="6084" y="5579"/>
                </a:cubicBezTo>
                <a:cubicBezTo>
                  <a:pt x="6291" y="5792"/>
                  <a:pt x="6510" y="5987"/>
                  <a:pt x="6728" y="6187"/>
                </a:cubicBezTo>
                <a:cubicBezTo>
                  <a:pt x="6763" y="6229"/>
                  <a:pt x="6811" y="6258"/>
                  <a:pt x="6834" y="6306"/>
                </a:cubicBezTo>
                <a:cubicBezTo>
                  <a:pt x="6852" y="6347"/>
                  <a:pt x="6864" y="6412"/>
                  <a:pt x="6846" y="6447"/>
                </a:cubicBezTo>
                <a:cubicBezTo>
                  <a:pt x="6833" y="6476"/>
                  <a:pt x="6813" y="6486"/>
                  <a:pt x="6791" y="6486"/>
                </a:cubicBezTo>
                <a:cubicBezTo>
                  <a:pt x="6764" y="6486"/>
                  <a:pt x="6733" y="6470"/>
                  <a:pt x="6710" y="6453"/>
                </a:cubicBezTo>
                <a:cubicBezTo>
                  <a:pt x="6616" y="6376"/>
                  <a:pt x="6527" y="6288"/>
                  <a:pt x="6439" y="6205"/>
                </a:cubicBezTo>
                <a:cubicBezTo>
                  <a:pt x="6397" y="6164"/>
                  <a:pt x="6368" y="6111"/>
                  <a:pt x="6315" y="6081"/>
                </a:cubicBezTo>
                <a:cubicBezTo>
                  <a:pt x="6290" y="6064"/>
                  <a:pt x="6244" y="6048"/>
                  <a:pt x="6209" y="6048"/>
                </a:cubicBezTo>
                <a:cubicBezTo>
                  <a:pt x="6194" y="6048"/>
                  <a:pt x="6182" y="6051"/>
                  <a:pt x="6173" y="6057"/>
                </a:cubicBezTo>
                <a:cubicBezTo>
                  <a:pt x="6137" y="6087"/>
                  <a:pt x="6102" y="6164"/>
                  <a:pt x="6114" y="6205"/>
                </a:cubicBezTo>
                <a:cubicBezTo>
                  <a:pt x="6149" y="6294"/>
                  <a:pt x="6196" y="6388"/>
                  <a:pt x="6267" y="6453"/>
                </a:cubicBezTo>
                <a:cubicBezTo>
                  <a:pt x="6380" y="6571"/>
                  <a:pt x="6527" y="6636"/>
                  <a:pt x="6681" y="6684"/>
                </a:cubicBezTo>
                <a:cubicBezTo>
                  <a:pt x="6799" y="6725"/>
                  <a:pt x="6823" y="6754"/>
                  <a:pt x="6799" y="6867"/>
                </a:cubicBezTo>
                <a:cubicBezTo>
                  <a:pt x="6693" y="7392"/>
                  <a:pt x="6734" y="7906"/>
                  <a:pt x="6893" y="8420"/>
                </a:cubicBezTo>
                <a:cubicBezTo>
                  <a:pt x="6899" y="8432"/>
                  <a:pt x="6893" y="8455"/>
                  <a:pt x="6899" y="8467"/>
                </a:cubicBezTo>
                <a:cubicBezTo>
                  <a:pt x="6663" y="8207"/>
                  <a:pt x="6468" y="7930"/>
                  <a:pt x="6315" y="7623"/>
                </a:cubicBezTo>
                <a:cubicBezTo>
                  <a:pt x="6167" y="7333"/>
                  <a:pt x="6019" y="7032"/>
                  <a:pt x="5901" y="6725"/>
                </a:cubicBezTo>
                <a:cubicBezTo>
                  <a:pt x="5671" y="6134"/>
                  <a:pt x="5399" y="5567"/>
                  <a:pt x="5062" y="5030"/>
                </a:cubicBezTo>
                <a:cubicBezTo>
                  <a:pt x="4980" y="4888"/>
                  <a:pt x="4921" y="4734"/>
                  <a:pt x="4856" y="4581"/>
                </a:cubicBezTo>
                <a:cubicBezTo>
                  <a:pt x="4637" y="4032"/>
                  <a:pt x="4868" y="3476"/>
                  <a:pt x="5358" y="3199"/>
                </a:cubicBezTo>
                <a:cubicBezTo>
                  <a:pt x="5423" y="3157"/>
                  <a:pt x="5494" y="3122"/>
                  <a:pt x="5588" y="3075"/>
                </a:cubicBezTo>
                <a:close/>
                <a:moveTo>
                  <a:pt x="2867" y="1"/>
                </a:moveTo>
                <a:cubicBezTo>
                  <a:pt x="2854" y="1"/>
                  <a:pt x="2839" y="4"/>
                  <a:pt x="2824" y="9"/>
                </a:cubicBezTo>
                <a:cubicBezTo>
                  <a:pt x="2747" y="39"/>
                  <a:pt x="2712" y="104"/>
                  <a:pt x="2735" y="181"/>
                </a:cubicBezTo>
                <a:cubicBezTo>
                  <a:pt x="2771" y="311"/>
                  <a:pt x="2806" y="446"/>
                  <a:pt x="2865" y="565"/>
                </a:cubicBezTo>
                <a:cubicBezTo>
                  <a:pt x="2989" y="789"/>
                  <a:pt x="3184" y="954"/>
                  <a:pt x="3373" y="1126"/>
                </a:cubicBezTo>
                <a:cubicBezTo>
                  <a:pt x="3521" y="1256"/>
                  <a:pt x="3663" y="1391"/>
                  <a:pt x="3810" y="1527"/>
                </a:cubicBezTo>
                <a:cubicBezTo>
                  <a:pt x="3799" y="1539"/>
                  <a:pt x="3793" y="1551"/>
                  <a:pt x="3787" y="1563"/>
                </a:cubicBezTo>
                <a:cubicBezTo>
                  <a:pt x="3751" y="1545"/>
                  <a:pt x="3710" y="1539"/>
                  <a:pt x="3680" y="1516"/>
                </a:cubicBezTo>
                <a:cubicBezTo>
                  <a:pt x="3533" y="1421"/>
                  <a:pt x="3391" y="1321"/>
                  <a:pt x="3243" y="1214"/>
                </a:cubicBezTo>
                <a:cubicBezTo>
                  <a:pt x="3216" y="1194"/>
                  <a:pt x="3182" y="1172"/>
                  <a:pt x="3149" y="1172"/>
                </a:cubicBezTo>
                <a:cubicBezTo>
                  <a:pt x="3133" y="1172"/>
                  <a:pt x="3117" y="1177"/>
                  <a:pt x="3102" y="1191"/>
                </a:cubicBezTo>
                <a:cubicBezTo>
                  <a:pt x="3072" y="1226"/>
                  <a:pt x="3043" y="1279"/>
                  <a:pt x="3043" y="1326"/>
                </a:cubicBezTo>
                <a:cubicBezTo>
                  <a:pt x="3043" y="1368"/>
                  <a:pt x="3066" y="1421"/>
                  <a:pt x="3096" y="1456"/>
                </a:cubicBezTo>
                <a:cubicBezTo>
                  <a:pt x="3143" y="1504"/>
                  <a:pt x="3196" y="1557"/>
                  <a:pt x="3255" y="1592"/>
                </a:cubicBezTo>
                <a:cubicBezTo>
                  <a:pt x="3521" y="1752"/>
                  <a:pt x="3787" y="1894"/>
                  <a:pt x="4082" y="1994"/>
                </a:cubicBezTo>
                <a:cubicBezTo>
                  <a:pt x="4159" y="2018"/>
                  <a:pt x="4230" y="2071"/>
                  <a:pt x="4277" y="2130"/>
                </a:cubicBezTo>
                <a:cubicBezTo>
                  <a:pt x="4371" y="2254"/>
                  <a:pt x="4448" y="2390"/>
                  <a:pt x="4537" y="2514"/>
                </a:cubicBezTo>
                <a:cubicBezTo>
                  <a:pt x="4590" y="2596"/>
                  <a:pt x="4596" y="2673"/>
                  <a:pt x="4560" y="2762"/>
                </a:cubicBezTo>
                <a:cubicBezTo>
                  <a:pt x="4537" y="2827"/>
                  <a:pt x="4507" y="2898"/>
                  <a:pt x="4495" y="2968"/>
                </a:cubicBezTo>
                <a:cubicBezTo>
                  <a:pt x="4466" y="3169"/>
                  <a:pt x="4413" y="3376"/>
                  <a:pt x="4419" y="3577"/>
                </a:cubicBezTo>
                <a:cubicBezTo>
                  <a:pt x="4425" y="3866"/>
                  <a:pt x="4501" y="4150"/>
                  <a:pt x="4625" y="4415"/>
                </a:cubicBezTo>
                <a:cubicBezTo>
                  <a:pt x="4643" y="4469"/>
                  <a:pt x="4661" y="4522"/>
                  <a:pt x="4684" y="4581"/>
                </a:cubicBezTo>
                <a:cubicBezTo>
                  <a:pt x="4665" y="4581"/>
                  <a:pt x="4650" y="4584"/>
                  <a:pt x="4641" y="4584"/>
                </a:cubicBezTo>
                <a:cubicBezTo>
                  <a:pt x="4637" y="4584"/>
                  <a:pt x="4633" y="4583"/>
                  <a:pt x="4631" y="4581"/>
                </a:cubicBezTo>
                <a:cubicBezTo>
                  <a:pt x="4395" y="4368"/>
                  <a:pt x="4159" y="4156"/>
                  <a:pt x="3928" y="3931"/>
                </a:cubicBezTo>
                <a:cubicBezTo>
                  <a:pt x="3728" y="3730"/>
                  <a:pt x="3604" y="3476"/>
                  <a:pt x="3474" y="3222"/>
                </a:cubicBezTo>
                <a:cubicBezTo>
                  <a:pt x="3285" y="2862"/>
                  <a:pt x="3054" y="2520"/>
                  <a:pt x="2747" y="2248"/>
                </a:cubicBezTo>
                <a:cubicBezTo>
                  <a:pt x="2582" y="2094"/>
                  <a:pt x="2387" y="1988"/>
                  <a:pt x="2162" y="1935"/>
                </a:cubicBezTo>
                <a:cubicBezTo>
                  <a:pt x="2143" y="1930"/>
                  <a:pt x="2124" y="1921"/>
                  <a:pt x="2105" y="1921"/>
                </a:cubicBezTo>
                <a:cubicBezTo>
                  <a:pt x="2101" y="1921"/>
                  <a:pt x="2096" y="1922"/>
                  <a:pt x="2092" y="1923"/>
                </a:cubicBezTo>
                <a:cubicBezTo>
                  <a:pt x="2044" y="1935"/>
                  <a:pt x="1985" y="1947"/>
                  <a:pt x="1956" y="1976"/>
                </a:cubicBezTo>
                <a:cubicBezTo>
                  <a:pt x="1914" y="2023"/>
                  <a:pt x="1944" y="2077"/>
                  <a:pt x="1985" y="2118"/>
                </a:cubicBezTo>
                <a:cubicBezTo>
                  <a:pt x="2027" y="2159"/>
                  <a:pt x="2074" y="2195"/>
                  <a:pt x="2115" y="2230"/>
                </a:cubicBezTo>
                <a:cubicBezTo>
                  <a:pt x="2411" y="2455"/>
                  <a:pt x="2718" y="2673"/>
                  <a:pt x="2942" y="2974"/>
                </a:cubicBezTo>
                <a:cubicBezTo>
                  <a:pt x="3054" y="3122"/>
                  <a:pt x="3178" y="3264"/>
                  <a:pt x="3291" y="3411"/>
                </a:cubicBezTo>
                <a:cubicBezTo>
                  <a:pt x="3256" y="3425"/>
                  <a:pt x="3227" y="3431"/>
                  <a:pt x="3203" y="3431"/>
                </a:cubicBezTo>
                <a:cubicBezTo>
                  <a:pt x="3185" y="3431"/>
                  <a:pt x="3169" y="3428"/>
                  <a:pt x="3155" y="3423"/>
                </a:cubicBezTo>
                <a:cubicBezTo>
                  <a:pt x="2989" y="3370"/>
                  <a:pt x="2836" y="3281"/>
                  <a:pt x="2706" y="3157"/>
                </a:cubicBezTo>
                <a:cubicBezTo>
                  <a:pt x="2665" y="3122"/>
                  <a:pt x="2623" y="3081"/>
                  <a:pt x="2582" y="3057"/>
                </a:cubicBezTo>
                <a:cubicBezTo>
                  <a:pt x="2557" y="3043"/>
                  <a:pt x="2530" y="3035"/>
                  <a:pt x="2503" y="3035"/>
                </a:cubicBezTo>
                <a:cubicBezTo>
                  <a:pt x="2472" y="3035"/>
                  <a:pt x="2442" y="3046"/>
                  <a:pt x="2416" y="3075"/>
                </a:cubicBezTo>
                <a:cubicBezTo>
                  <a:pt x="2375" y="3134"/>
                  <a:pt x="2399" y="3199"/>
                  <a:pt x="2446" y="3234"/>
                </a:cubicBezTo>
                <a:cubicBezTo>
                  <a:pt x="2535" y="3305"/>
                  <a:pt x="2635" y="3376"/>
                  <a:pt x="2741" y="3417"/>
                </a:cubicBezTo>
                <a:cubicBezTo>
                  <a:pt x="2883" y="3476"/>
                  <a:pt x="3037" y="3512"/>
                  <a:pt x="3184" y="3553"/>
                </a:cubicBezTo>
                <a:cubicBezTo>
                  <a:pt x="3379" y="3600"/>
                  <a:pt x="3533" y="3701"/>
                  <a:pt x="3674" y="3848"/>
                </a:cubicBezTo>
                <a:cubicBezTo>
                  <a:pt x="4017" y="4185"/>
                  <a:pt x="4336" y="4557"/>
                  <a:pt x="4744" y="4823"/>
                </a:cubicBezTo>
                <a:cubicBezTo>
                  <a:pt x="4785" y="4847"/>
                  <a:pt x="4809" y="4906"/>
                  <a:pt x="4832" y="4953"/>
                </a:cubicBezTo>
                <a:cubicBezTo>
                  <a:pt x="4944" y="5172"/>
                  <a:pt x="5057" y="5396"/>
                  <a:pt x="5169" y="5614"/>
                </a:cubicBezTo>
                <a:cubicBezTo>
                  <a:pt x="5328" y="5916"/>
                  <a:pt x="5488" y="6211"/>
                  <a:pt x="5641" y="6506"/>
                </a:cubicBezTo>
                <a:cubicBezTo>
                  <a:pt x="5665" y="6554"/>
                  <a:pt x="5677" y="6601"/>
                  <a:pt x="5694" y="6648"/>
                </a:cubicBezTo>
                <a:cubicBezTo>
                  <a:pt x="5559" y="6619"/>
                  <a:pt x="5446" y="6565"/>
                  <a:pt x="5340" y="6518"/>
                </a:cubicBezTo>
                <a:cubicBezTo>
                  <a:pt x="4873" y="6317"/>
                  <a:pt x="4407" y="6099"/>
                  <a:pt x="4011" y="5780"/>
                </a:cubicBezTo>
                <a:cubicBezTo>
                  <a:pt x="3734" y="5555"/>
                  <a:pt x="3468" y="5313"/>
                  <a:pt x="3202" y="5065"/>
                </a:cubicBezTo>
                <a:cubicBezTo>
                  <a:pt x="3060" y="4935"/>
                  <a:pt x="3037" y="4770"/>
                  <a:pt x="3131" y="4599"/>
                </a:cubicBezTo>
                <a:cubicBezTo>
                  <a:pt x="3167" y="4528"/>
                  <a:pt x="3208" y="4451"/>
                  <a:pt x="3249" y="4380"/>
                </a:cubicBezTo>
                <a:cubicBezTo>
                  <a:pt x="3302" y="4280"/>
                  <a:pt x="3320" y="4167"/>
                  <a:pt x="3302" y="4055"/>
                </a:cubicBezTo>
                <a:cubicBezTo>
                  <a:pt x="3285" y="3978"/>
                  <a:pt x="3237" y="3925"/>
                  <a:pt x="3155" y="3925"/>
                </a:cubicBezTo>
                <a:cubicBezTo>
                  <a:pt x="3066" y="3925"/>
                  <a:pt x="3031" y="3984"/>
                  <a:pt x="3025" y="4061"/>
                </a:cubicBezTo>
                <a:cubicBezTo>
                  <a:pt x="3019" y="4091"/>
                  <a:pt x="3019" y="4120"/>
                  <a:pt x="3019" y="4150"/>
                </a:cubicBezTo>
                <a:cubicBezTo>
                  <a:pt x="2989" y="4321"/>
                  <a:pt x="2966" y="4498"/>
                  <a:pt x="2895" y="4705"/>
                </a:cubicBezTo>
                <a:cubicBezTo>
                  <a:pt x="2830" y="4616"/>
                  <a:pt x="2789" y="4563"/>
                  <a:pt x="2747" y="4504"/>
                </a:cubicBezTo>
                <a:cubicBezTo>
                  <a:pt x="2718" y="4463"/>
                  <a:pt x="2694" y="4415"/>
                  <a:pt x="2665" y="4374"/>
                </a:cubicBezTo>
                <a:cubicBezTo>
                  <a:pt x="2582" y="4262"/>
                  <a:pt x="2493" y="4162"/>
                  <a:pt x="2416" y="4049"/>
                </a:cubicBezTo>
                <a:cubicBezTo>
                  <a:pt x="2239" y="3789"/>
                  <a:pt x="2074" y="3518"/>
                  <a:pt x="1891" y="3252"/>
                </a:cubicBezTo>
                <a:cubicBezTo>
                  <a:pt x="1808" y="3140"/>
                  <a:pt x="1714" y="3033"/>
                  <a:pt x="1619" y="2933"/>
                </a:cubicBezTo>
                <a:cubicBezTo>
                  <a:pt x="1589" y="2903"/>
                  <a:pt x="1554" y="2885"/>
                  <a:pt x="1517" y="2885"/>
                </a:cubicBezTo>
                <a:cubicBezTo>
                  <a:pt x="1497" y="2885"/>
                  <a:pt x="1475" y="2891"/>
                  <a:pt x="1454" y="2903"/>
                </a:cubicBezTo>
                <a:cubicBezTo>
                  <a:pt x="1395" y="2939"/>
                  <a:pt x="1383" y="2998"/>
                  <a:pt x="1401" y="3063"/>
                </a:cubicBezTo>
                <a:cubicBezTo>
                  <a:pt x="1418" y="3110"/>
                  <a:pt x="1436" y="3163"/>
                  <a:pt x="1460" y="3205"/>
                </a:cubicBezTo>
                <a:cubicBezTo>
                  <a:pt x="1519" y="3317"/>
                  <a:pt x="1578" y="3423"/>
                  <a:pt x="1637" y="3530"/>
                </a:cubicBezTo>
                <a:cubicBezTo>
                  <a:pt x="1625" y="3535"/>
                  <a:pt x="1619" y="3541"/>
                  <a:pt x="1607" y="3553"/>
                </a:cubicBezTo>
                <a:cubicBezTo>
                  <a:pt x="1489" y="3435"/>
                  <a:pt x="1359" y="3329"/>
                  <a:pt x="1241" y="3205"/>
                </a:cubicBezTo>
                <a:cubicBezTo>
                  <a:pt x="1160" y="3118"/>
                  <a:pt x="1098" y="3001"/>
                  <a:pt x="956" y="3001"/>
                </a:cubicBezTo>
                <a:cubicBezTo>
                  <a:pt x="943" y="3001"/>
                  <a:pt x="930" y="3002"/>
                  <a:pt x="916" y="3004"/>
                </a:cubicBezTo>
                <a:cubicBezTo>
                  <a:pt x="904" y="3004"/>
                  <a:pt x="887" y="2986"/>
                  <a:pt x="875" y="2980"/>
                </a:cubicBezTo>
                <a:cubicBezTo>
                  <a:pt x="827" y="2955"/>
                  <a:pt x="793" y="2941"/>
                  <a:pt x="766" y="2941"/>
                </a:cubicBezTo>
                <a:cubicBezTo>
                  <a:pt x="723" y="2941"/>
                  <a:pt x="696" y="2975"/>
                  <a:pt x="656" y="3051"/>
                </a:cubicBezTo>
                <a:cubicBezTo>
                  <a:pt x="633" y="3104"/>
                  <a:pt x="609" y="3163"/>
                  <a:pt x="580" y="3217"/>
                </a:cubicBezTo>
                <a:lnTo>
                  <a:pt x="538" y="3211"/>
                </a:lnTo>
                <a:cubicBezTo>
                  <a:pt x="515" y="3116"/>
                  <a:pt x="491" y="3022"/>
                  <a:pt x="473" y="2927"/>
                </a:cubicBezTo>
                <a:cubicBezTo>
                  <a:pt x="444" y="2797"/>
                  <a:pt x="402" y="2673"/>
                  <a:pt x="290" y="2590"/>
                </a:cubicBezTo>
                <a:cubicBezTo>
                  <a:pt x="267" y="2575"/>
                  <a:pt x="230" y="2564"/>
                  <a:pt x="199" y="2564"/>
                </a:cubicBezTo>
                <a:cubicBezTo>
                  <a:pt x="184" y="2564"/>
                  <a:pt x="170" y="2567"/>
                  <a:pt x="160" y="2573"/>
                </a:cubicBezTo>
                <a:cubicBezTo>
                  <a:pt x="125" y="2596"/>
                  <a:pt x="89" y="2661"/>
                  <a:pt x="95" y="2697"/>
                </a:cubicBezTo>
                <a:cubicBezTo>
                  <a:pt x="107" y="2762"/>
                  <a:pt x="154" y="2827"/>
                  <a:pt x="196" y="2880"/>
                </a:cubicBezTo>
                <a:cubicBezTo>
                  <a:pt x="272" y="2980"/>
                  <a:pt x="355" y="3069"/>
                  <a:pt x="432" y="3169"/>
                </a:cubicBezTo>
                <a:cubicBezTo>
                  <a:pt x="456" y="3199"/>
                  <a:pt x="467" y="3240"/>
                  <a:pt x="491" y="3305"/>
                </a:cubicBezTo>
                <a:cubicBezTo>
                  <a:pt x="397" y="3281"/>
                  <a:pt x="337" y="3264"/>
                  <a:pt x="272" y="3258"/>
                </a:cubicBezTo>
                <a:cubicBezTo>
                  <a:pt x="258" y="3255"/>
                  <a:pt x="243" y="3253"/>
                  <a:pt x="229" y="3253"/>
                </a:cubicBezTo>
                <a:cubicBezTo>
                  <a:pt x="185" y="3253"/>
                  <a:pt x="144" y="3271"/>
                  <a:pt x="131" y="3329"/>
                </a:cubicBezTo>
                <a:cubicBezTo>
                  <a:pt x="119" y="3400"/>
                  <a:pt x="178" y="3435"/>
                  <a:pt x="237" y="3447"/>
                </a:cubicBezTo>
                <a:cubicBezTo>
                  <a:pt x="290" y="3465"/>
                  <a:pt x="355" y="3465"/>
                  <a:pt x="414" y="3465"/>
                </a:cubicBezTo>
                <a:cubicBezTo>
                  <a:pt x="451" y="3462"/>
                  <a:pt x="481" y="3460"/>
                  <a:pt x="505" y="3460"/>
                </a:cubicBezTo>
                <a:cubicBezTo>
                  <a:pt x="600" y="3460"/>
                  <a:pt x="613" y="3490"/>
                  <a:pt x="674" y="3636"/>
                </a:cubicBezTo>
                <a:cubicBezTo>
                  <a:pt x="574" y="3636"/>
                  <a:pt x="473" y="3636"/>
                  <a:pt x="379" y="3642"/>
                </a:cubicBezTo>
                <a:cubicBezTo>
                  <a:pt x="343" y="3648"/>
                  <a:pt x="290" y="3683"/>
                  <a:pt x="284" y="3707"/>
                </a:cubicBezTo>
                <a:cubicBezTo>
                  <a:pt x="278" y="3742"/>
                  <a:pt x="302" y="3801"/>
                  <a:pt x="332" y="3825"/>
                </a:cubicBezTo>
                <a:cubicBezTo>
                  <a:pt x="388" y="3868"/>
                  <a:pt x="445" y="3883"/>
                  <a:pt x="506" y="3883"/>
                </a:cubicBezTo>
                <a:cubicBezTo>
                  <a:pt x="554" y="3883"/>
                  <a:pt x="604" y="3873"/>
                  <a:pt x="656" y="3860"/>
                </a:cubicBezTo>
                <a:cubicBezTo>
                  <a:pt x="703" y="3846"/>
                  <a:pt x="741" y="3839"/>
                  <a:pt x="773" y="3839"/>
                </a:cubicBezTo>
                <a:cubicBezTo>
                  <a:pt x="864" y="3839"/>
                  <a:pt x="907" y="3898"/>
                  <a:pt x="946" y="4037"/>
                </a:cubicBezTo>
                <a:cubicBezTo>
                  <a:pt x="851" y="4067"/>
                  <a:pt x="751" y="4085"/>
                  <a:pt x="656" y="4114"/>
                </a:cubicBezTo>
                <a:cubicBezTo>
                  <a:pt x="597" y="4138"/>
                  <a:pt x="515" y="4173"/>
                  <a:pt x="538" y="4262"/>
                </a:cubicBezTo>
                <a:cubicBezTo>
                  <a:pt x="552" y="4327"/>
                  <a:pt x="611" y="4349"/>
                  <a:pt x="670" y="4349"/>
                </a:cubicBezTo>
                <a:cubicBezTo>
                  <a:pt x="685" y="4349"/>
                  <a:pt x="701" y="4347"/>
                  <a:pt x="715" y="4345"/>
                </a:cubicBezTo>
                <a:cubicBezTo>
                  <a:pt x="816" y="4333"/>
                  <a:pt x="922" y="4303"/>
                  <a:pt x="1017" y="4268"/>
                </a:cubicBezTo>
                <a:cubicBezTo>
                  <a:pt x="1066" y="4250"/>
                  <a:pt x="1107" y="4240"/>
                  <a:pt x="1141" y="4240"/>
                </a:cubicBezTo>
                <a:cubicBezTo>
                  <a:pt x="1221" y="4240"/>
                  <a:pt x="1267" y="4293"/>
                  <a:pt x="1312" y="4421"/>
                </a:cubicBezTo>
                <a:cubicBezTo>
                  <a:pt x="1265" y="4439"/>
                  <a:pt x="1206" y="4445"/>
                  <a:pt x="1164" y="4469"/>
                </a:cubicBezTo>
                <a:cubicBezTo>
                  <a:pt x="1076" y="4522"/>
                  <a:pt x="987" y="4581"/>
                  <a:pt x="904" y="4646"/>
                </a:cubicBezTo>
                <a:cubicBezTo>
                  <a:pt x="857" y="4687"/>
                  <a:pt x="857" y="4752"/>
                  <a:pt x="893" y="4811"/>
                </a:cubicBezTo>
                <a:cubicBezTo>
                  <a:pt x="922" y="4849"/>
                  <a:pt x="957" y="4869"/>
                  <a:pt x="996" y="4869"/>
                </a:cubicBezTo>
                <a:cubicBezTo>
                  <a:pt x="1012" y="4869"/>
                  <a:pt x="1029" y="4865"/>
                  <a:pt x="1046" y="4858"/>
                </a:cubicBezTo>
                <a:cubicBezTo>
                  <a:pt x="1123" y="4823"/>
                  <a:pt x="1194" y="4782"/>
                  <a:pt x="1265" y="4740"/>
                </a:cubicBezTo>
                <a:cubicBezTo>
                  <a:pt x="1353" y="4681"/>
                  <a:pt x="1430" y="4610"/>
                  <a:pt x="1525" y="4540"/>
                </a:cubicBezTo>
                <a:cubicBezTo>
                  <a:pt x="1625" y="4610"/>
                  <a:pt x="1714" y="4675"/>
                  <a:pt x="1832" y="4758"/>
                </a:cubicBezTo>
                <a:cubicBezTo>
                  <a:pt x="1769" y="4777"/>
                  <a:pt x="1730" y="4797"/>
                  <a:pt x="1698" y="4797"/>
                </a:cubicBezTo>
                <a:cubicBezTo>
                  <a:pt x="1691" y="4797"/>
                  <a:pt x="1685" y="4796"/>
                  <a:pt x="1678" y="4794"/>
                </a:cubicBezTo>
                <a:cubicBezTo>
                  <a:pt x="1651" y="4788"/>
                  <a:pt x="1626" y="4785"/>
                  <a:pt x="1604" y="4785"/>
                </a:cubicBezTo>
                <a:cubicBezTo>
                  <a:pt x="1514" y="4785"/>
                  <a:pt x="1460" y="4834"/>
                  <a:pt x="1436" y="4947"/>
                </a:cubicBezTo>
                <a:cubicBezTo>
                  <a:pt x="1424" y="4988"/>
                  <a:pt x="1383" y="5024"/>
                  <a:pt x="1365" y="5065"/>
                </a:cubicBezTo>
                <a:cubicBezTo>
                  <a:pt x="1308" y="5174"/>
                  <a:pt x="1367" y="5266"/>
                  <a:pt x="1479" y="5266"/>
                </a:cubicBezTo>
                <a:cubicBezTo>
                  <a:pt x="1482" y="5266"/>
                  <a:pt x="1486" y="5266"/>
                  <a:pt x="1489" y="5266"/>
                </a:cubicBezTo>
                <a:cubicBezTo>
                  <a:pt x="1536" y="5260"/>
                  <a:pt x="1584" y="5248"/>
                  <a:pt x="1625" y="5225"/>
                </a:cubicBezTo>
                <a:cubicBezTo>
                  <a:pt x="1796" y="5130"/>
                  <a:pt x="1979" y="5177"/>
                  <a:pt x="2157" y="5148"/>
                </a:cubicBezTo>
                <a:lnTo>
                  <a:pt x="2157" y="5148"/>
                </a:lnTo>
                <a:cubicBezTo>
                  <a:pt x="2127" y="5195"/>
                  <a:pt x="2092" y="5225"/>
                  <a:pt x="2062" y="5254"/>
                </a:cubicBezTo>
                <a:cubicBezTo>
                  <a:pt x="1962" y="5355"/>
                  <a:pt x="1932" y="5461"/>
                  <a:pt x="1985" y="5538"/>
                </a:cubicBezTo>
                <a:cubicBezTo>
                  <a:pt x="2013" y="5571"/>
                  <a:pt x="2057" y="5588"/>
                  <a:pt x="2107" y="5588"/>
                </a:cubicBezTo>
                <a:cubicBezTo>
                  <a:pt x="2164" y="5588"/>
                  <a:pt x="2230" y="5565"/>
                  <a:pt x="2287" y="5514"/>
                </a:cubicBezTo>
                <a:cubicBezTo>
                  <a:pt x="2375" y="5437"/>
                  <a:pt x="2446" y="5343"/>
                  <a:pt x="2517" y="5248"/>
                </a:cubicBezTo>
                <a:cubicBezTo>
                  <a:pt x="2559" y="5191"/>
                  <a:pt x="2601" y="5133"/>
                  <a:pt x="2671" y="5133"/>
                </a:cubicBezTo>
                <a:cubicBezTo>
                  <a:pt x="2680" y="5133"/>
                  <a:pt x="2690" y="5134"/>
                  <a:pt x="2700" y="5136"/>
                </a:cubicBezTo>
                <a:cubicBezTo>
                  <a:pt x="2907" y="5177"/>
                  <a:pt x="3119" y="5201"/>
                  <a:pt x="3285" y="5361"/>
                </a:cubicBezTo>
                <a:cubicBezTo>
                  <a:pt x="3403" y="5485"/>
                  <a:pt x="3539" y="5585"/>
                  <a:pt x="3669" y="5703"/>
                </a:cubicBezTo>
                <a:cubicBezTo>
                  <a:pt x="3692" y="5721"/>
                  <a:pt x="3704" y="5750"/>
                  <a:pt x="3722" y="5774"/>
                </a:cubicBezTo>
                <a:cubicBezTo>
                  <a:pt x="3716" y="5786"/>
                  <a:pt x="3710" y="5792"/>
                  <a:pt x="3704" y="5803"/>
                </a:cubicBezTo>
                <a:cubicBezTo>
                  <a:pt x="3657" y="5786"/>
                  <a:pt x="3610" y="5774"/>
                  <a:pt x="3562" y="5750"/>
                </a:cubicBezTo>
                <a:cubicBezTo>
                  <a:pt x="3510" y="5724"/>
                  <a:pt x="3481" y="5710"/>
                  <a:pt x="3457" y="5710"/>
                </a:cubicBezTo>
                <a:cubicBezTo>
                  <a:pt x="3427" y="5710"/>
                  <a:pt x="3405" y="5733"/>
                  <a:pt x="3356" y="5786"/>
                </a:cubicBezTo>
                <a:cubicBezTo>
                  <a:pt x="3314" y="5827"/>
                  <a:pt x="3261" y="5868"/>
                  <a:pt x="3202" y="5892"/>
                </a:cubicBezTo>
                <a:cubicBezTo>
                  <a:pt x="3084" y="5939"/>
                  <a:pt x="2954" y="5975"/>
                  <a:pt x="2830" y="6010"/>
                </a:cubicBezTo>
                <a:cubicBezTo>
                  <a:pt x="2672" y="6059"/>
                  <a:pt x="2515" y="6083"/>
                  <a:pt x="2357" y="6083"/>
                </a:cubicBezTo>
                <a:cubicBezTo>
                  <a:pt x="2190" y="6083"/>
                  <a:pt x="2023" y="6056"/>
                  <a:pt x="1855" y="6004"/>
                </a:cubicBezTo>
                <a:cubicBezTo>
                  <a:pt x="1442" y="5886"/>
                  <a:pt x="1093" y="5662"/>
                  <a:pt x="775" y="5378"/>
                </a:cubicBezTo>
                <a:cubicBezTo>
                  <a:pt x="615" y="5242"/>
                  <a:pt x="444" y="5118"/>
                  <a:pt x="272" y="4994"/>
                </a:cubicBezTo>
                <a:cubicBezTo>
                  <a:pt x="238" y="4970"/>
                  <a:pt x="199" y="4953"/>
                  <a:pt x="161" y="4953"/>
                </a:cubicBezTo>
                <a:cubicBezTo>
                  <a:pt x="126" y="4953"/>
                  <a:pt x="91" y="4967"/>
                  <a:pt x="60" y="5000"/>
                </a:cubicBezTo>
                <a:cubicBezTo>
                  <a:pt x="1" y="5065"/>
                  <a:pt x="48" y="5130"/>
                  <a:pt x="89" y="5189"/>
                </a:cubicBezTo>
                <a:cubicBezTo>
                  <a:pt x="190" y="5343"/>
                  <a:pt x="302" y="5485"/>
                  <a:pt x="456" y="5597"/>
                </a:cubicBezTo>
                <a:cubicBezTo>
                  <a:pt x="668" y="5750"/>
                  <a:pt x="899" y="5886"/>
                  <a:pt x="1147" y="5987"/>
                </a:cubicBezTo>
                <a:cubicBezTo>
                  <a:pt x="1200" y="6010"/>
                  <a:pt x="1265" y="6016"/>
                  <a:pt x="1306" y="6087"/>
                </a:cubicBezTo>
                <a:cubicBezTo>
                  <a:pt x="1232" y="6111"/>
                  <a:pt x="1163" y="6119"/>
                  <a:pt x="1095" y="6119"/>
                </a:cubicBezTo>
                <a:cubicBezTo>
                  <a:pt x="1027" y="6119"/>
                  <a:pt x="961" y="6111"/>
                  <a:pt x="893" y="6099"/>
                </a:cubicBezTo>
                <a:cubicBezTo>
                  <a:pt x="839" y="6087"/>
                  <a:pt x="792" y="6069"/>
                  <a:pt x="739" y="6063"/>
                </a:cubicBezTo>
                <a:cubicBezTo>
                  <a:pt x="716" y="6059"/>
                  <a:pt x="695" y="6057"/>
                  <a:pt x="674" y="6057"/>
                </a:cubicBezTo>
                <a:cubicBezTo>
                  <a:pt x="575" y="6057"/>
                  <a:pt x="502" y="6101"/>
                  <a:pt x="497" y="6170"/>
                </a:cubicBezTo>
                <a:cubicBezTo>
                  <a:pt x="485" y="6252"/>
                  <a:pt x="580" y="6323"/>
                  <a:pt x="710" y="6335"/>
                </a:cubicBezTo>
                <a:lnTo>
                  <a:pt x="763" y="6335"/>
                </a:lnTo>
                <a:cubicBezTo>
                  <a:pt x="782" y="6336"/>
                  <a:pt x="802" y="6337"/>
                  <a:pt x="821" y="6337"/>
                </a:cubicBezTo>
                <a:cubicBezTo>
                  <a:pt x="1030" y="6337"/>
                  <a:pt x="1229" y="6280"/>
                  <a:pt x="1418" y="6193"/>
                </a:cubicBezTo>
                <a:cubicBezTo>
                  <a:pt x="1474" y="6167"/>
                  <a:pt x="1526" y="6156"/>
                  <a:pt x="1576" y="6156"/>
                </a:cubicBezTo>
                <a:cubicBezTo>
                  <a:pt x="1670" y="6156"/>
                  <a:pt x="1759" y="6194"/>
                  <a:pt x="1855" y="6241"/>
                </a:cubicBezTo>
                <a:cubicBezTo>
                  <a:pt x="1690" y="6400"/>
                  <a:pt x="1560" y="6565"/>
                  <a:pt x="1330" y="6607"/>
                </a:cubicBezTo>
                <a:cubicBezTo>
                  <a:pt x="1206" y="6630"/>
                  <a:pt x="1164" y="6701"/>
                  <a:pt x="1194" y="6772"/>
                </a:cubicBezTo>
                <a:cubicBezTo>
                  <a:pt x="1209" y="6821"/>
                  <a:pt x="1252" y="6845"/>
                  <a:pt x="1310" y="6845"/>
                </a:cubicBezTo>
                <a:cubicBezTo>
                  <a:pt x="1344" y="6845"/>
                  <a:pt x="1383" y="6837"/>
                  <a:pt x="1424" y="6819"/>
                </a:cubicBezTo>
                <a:cubicBezTo>
                  <a:pt x="1442" y="6813"/>
                  <a:pt x="1466" y="6802"/>
                  <a:pt x="1483" y="6790"/>
                </a:cubicBezTo>
                <a:cubicBezTo>
                  <a:pt x="1572" y="6713"/>
                  <a:pt x="1666" y="6636"/>
                  <a:pt x="1743" y="6548"/>
                </a:cubicBezTo>
                <a:cubicBezTo>
                  <a:pt x="1861" y="6406"/>
                  <a:pt x="2003" y="6311"/>
                  <a:pt x="2180" y="6270"/>
                </a:cubicBezTo>
                <a:cubicBezTo>
                  <a:pt x="2287" y="6246"/>
                  <a:pt x="2393" y="6235"/>
                  <a:pt x="2493" y="6205"/>
                </a:cubicBezTo>
                <a:cubicBezTo>
                  <a:pt x="2741" y="6140"/>
                  <a:pt x="2983" y="6081"/>
                  <a:pt x="3226" y="6004"/>
                </a:cubicBezTo>
                <a:cubicBezTo>
                  <a:pt x="3266" y="5991"/>
                  <a:pt x="3303" y="5985"/>
                  <a:pt x="3337" y="5985"/>
                </a:cubicBezTo>
                <a:cubicBezTo>
                  <a:pt x="3430" y="5985"/>
                  <a:pt x="3504" y="6030"/>
                  <a:pt x="3568" y="6117"/>
                </a:cubicBezTo>
                <a:cubicBezTo>
                  <a:pt x="3615" y="6181"/>
                  <a:pt x="3680" y="6241"/>
                  <a:pt x="3734" y="6300"/>
                </a:cubicBezTo>
                <a:cubicBezTo>
                  <a:pt x="3722" y="6187"/>
                  <a:pt x="3716" y="6075"/>
                  <a:pt x="3704" y="5957"/>
                </a:cubicBezTo>
                <a:cubicBezTo>
                  <a:pt x="3750" y="5945"/>
                  <a:pt x="3796" y="5940"/>
                  <a:pt x="3839" y="5940"/>
                </a:cubicBezTo>
                <a:cubicBezTo>
                  <a:pt x="3928" y="5940"/>
                  <a:pt x="4011" y="5964"/>
                  <a:pt x="4082" y="6016"/>
                </a:cubicBezTo>
                <a:cubicBezTo>
                  <a:pt x="4513" y="6323"/>
                  <a:pt x="5003" y="6518"/>
                  <a:pt x="5482" y="6725"/>
                </a:cubicBezTo>
                <a:cubicBezTo>
                  <a:pt x="5730" y="6825"/>
                  <a:pt x="5860" y="7002"/>
                  <a:pt x="5972" y="7239"/>
                </a:cubicBezTo>
                <a:cubicBezTo>
                  <a:pt x="6126" y="7564"/>
                  <a:pt x="6326" y="7865"/>
                  <a:pt x="6504" y="8172"/>
                </a:cubicBezTo>
                <a:cubicBezTo>
                  <a:pt x="6527" y="8213"/>
                  <a:pt x="6557" y="8255"/>
                  <a:pt x="6580" y="8290"/>
                </a:cubicBezTo>
                <a:cubicBezTo>
                  <a:pt x="6563" y="8302"/>
                  <a:pt x="6551" y="8314"/>
                  <a:pt x="6545" y="8314"/>
                </a:cubicBezTo>
                <a:cubicBezTo>
                  <a:pt x="6374" y="8213"/>
                  <a:pt x="6202" y="8107"/>
                  <a:pt x="6025" y="8007"/>
                </a:cubicBezTo>
                <a:cubicBezTo>
                  <a:pt x="5978" y="7977"/>
                  <a:pt x="5954" y="7936"/>
                  <a:pt x="5960" y="7877"/>
                </a:cubicBezTo>
                <a:cubicBezTo>
                  <a:pt x="5960" y="7794"/>
                  <a:pt x="5966" y="7711"/>
                  <a:pt x="5954" y="7629"/>
                </a:cubicBezTo>
                <a:cubicBezTo>
                  <a:pt x="5949" y="7560"/>
                  <a:pt x="5916" y="7492"/>
                  <a:pt x="5835" y="7492"/>
                </a:cubicBezTo>
                <a:cubicBezTo>
                  <a:pt x="5831" y="7492"/>
                  <a:pt x="5828" y="7492"/>
                  <a:pt x="5824" y="7493"/>
                </a:cubicBezTo>
                <a:cubicBezTo>
                  <a:pt x="5742" y="7493"/>
                  <a:pt x="5700" y="7558"/>
                  <a:pt x="5689" y="7634"/>
                </a:cubicBezTo>
                <a:cubicBezTo>
                  <a:pt x="5683" y="7705"/>
                  <a:pt x="5689" y="7782"/>
                  <a:pt x="5689" y="7871"/>
                </a:cubicBezTo>
                <a:lnTo>
                  <a:pt x="5376" y="7871"/>
                </a:lnTo>
                <a:cubicBezTo>
                  <a:pt x="5399" y="7800"/>
                  <a:pt x="5423" y="7753"/>
                  <a:pt x="5440" y="7699"/>
                </a:cubicBezTo>
                <a:cubicBezTo>
                  <a:pt x="5464" y="7605"/>
                  <a:pt x="5494" y="7516"/>
                  <a:pt x="5500" y="7422"/>
                </a:cubicBezTo>
                <a:cubicBezTo>
                  <a:pt x="5505" y="7315"/>
                  <a:pt x="5417" y="7233"/>
                  <a:pt x="5334" y="7227"/>
                </a:cubicBezTo>
                <a:cubicBezTo>
                  <a:pt x="5330" y="7227"/>
                  <a:pt x="5327" y="7226"/>
                  <a:pt x="5323" y="7226"/>
                </a:cubicBezTo>
                <a:cubicBezTo>
                  <a:pt x="5252" y="7226"/>
                  <a:pt x="5197" y="7280"/>
                  <a:pt x="5181" y="7392"/>
                </a:cubicBezTo>
                <a:cubicBezTo>
                  <a:pt x="5169" y="7469"/>
                  <a:pt x="5181" y="7552"/>
                  <a:pt x="5181" y="7634"/>
                </a:cubicBezTo>
                <a:cubicBezTo>
                  <a:pt x="5181" y="7717"/>
                  <a:pt x="5210" y="7806"/>
                  <a:pt x="5110" y="7853"/>
                </a:cubicBezTo>
                <a:cubicBezTo>
                  <a:pt x="5086" y="7877"/>
                  <a:pt x="5062" y="7918"/>
                  <a:pt x="5033" y="7924"/>
                </a:cubicBezTo>
                <a:cubicBezTo>
                  <a:pt x="4820" y="7971"/>
                  <a:pt x="4602" y="8012"/>
                  <a:pt x="4383" y="8054"/>
                </a:cubicBezTo>
                <a:cubicBezTo>
                  <a:pt x="4381" y="8054"/>
                  <a:pt x="4378" y="8055"/>
                  <a:pt x="4376" y="8055"/>
                </a:cubicBezTo>
                <a:cubicBezTo>
                  <a:pt x="4354" y="8055"/>
                  <a:pt x="4331" y="8034"/>
                  <a:pt x="4289" y="8018"/>
                </a:cubicBezTo>
                <a:cubicBezTo>
                  <a:pt x="4330" y="7983"/>
                  <a:pt x="4360" y="7953"/>
                  <a:pt x="4389" y="7936"/>
                </a:cubicBezTo>
                <a:cubicBezTo>
                  <a:pt x="4466" y="7877"/>
                  <a:pt x="4555" y="7835"/>
                  <a:pt x="4614" y="7764"/>
                </a:cubicBezTo>
                <a:cubicBezTo>
                  <a:pt x="4666" y="7705"/>
                  <a:pt x="4718" y="7677"/>
                  <a:pt x="4775" y="7677"/>
                </a:cubicBezTo>
                <a:cubicBezTo>
                  <a:pt x="4815" y="7677"/>
                  <a:pt x="4857" y="7690"/>
                  <a:pt x="4903" y="7717"/>
                </a:cubicBezTo>
                <a:cubicBezTo>
                  <a:pt x="4850" y="7646"/>
                  <a:pt x="4832" y="7587"/>
                  <a:pt x="4903" y="7510"/>
                </a:cubicBezTo>
                <a:cubicBezTo>
                  <a:pt x="4944" y="7457"/>
                  <a:pt x="4980" y="7398"/>
                  <a:pt x="5015" y="7333"/>
                </a:cubicBezTo>
                <a:cubicBezTo>
                  <a:pt x="5039" y="7292"/>
                  <a:pt x="5057" y="7251"/>
                  <a:pt x="5068" y="7203"/>
                </a:cubicBezTo>
                <a:cubicBezTo>
                  <a:pt x="5080" y="7138"/>
                  <a:pt x="5074" y="7067"/>
                  <a:pt x="5003" y="7038"/>
                </a:cubicBezTo>
                <a:cubicBezTo>
                  <a:pt x="4989" y="7032"/>
                  <a:pt x="4976" y="7029"/>
                  <a:pt x="4964" y="7029"/>
                </a:cubicBezTo>
                <a:cubicBezTo>
                  <a:pt x="4915" y="7029"/>
                  <a:pt x="4881" y="7071"/>
                  <a:pt x="4862" y="7109"/>
                </a:cubicBezTo>
                <a:cubicBezTo>
                  <a:pt x="4820" y="7180"/>
                  <a:pt x="4791" y="7256"/>
                  <a:pt x="4761" y="7333"/>
                </a:cubicBezTo>
                <a:cubicBezTo>
                  <a:pt x="4744" y="7386"/>
                  <a:pt x="4732" y="7440"/>
                  <a:pt x="4714" y="7505"/>
                </a:cubicBezTo>
                <a:cubicBezTo>
                  <a:pt x="4620" y="7445"/>
                  <a:pt x="4549" y="7404"/>
                  <a:pt x="4472" y="7357"/>
                </a:cubicBezTo>
                <a:lnTo>
                  <a:pt x="4472" y="7357"/>
                </a:lnTo>
                <a:cubicBezTo>
                  <a:pt x="4519" y="7416"/>
                  <a:pt x="4566" y="7475"/>
                  <a:pt x="4625" y="7546"/>
                </a:cubicBezTo>
                <a:cubicBezTo>
                  <a:pt x="4484" y="7599"/>
                  <a:pt x="4354" y="7646"/>
                  <a:pt x="4212" y="7699"/>
                </a:cubicBezTo>
                <a:cubicBezTo>
                  <a:pt x="4236" y="7540"/>
                  <a:pt x="4354" y="7440"/>
                  <a:pt x="4442" y="7327"/>
                </a:cubicBezTo>
                <a:cubicBezTo>
                  <a:pt x="4478" y="7268"/>
                  <a:pt x="4513" y="7203"/>
                  <a:pt x="4549" y="7144"/>
                </a:cubicBezTo>
                <a:cubicBezTo>
                  <a:pt x="4584" y="7073"/>
                  <a:pt x="4637" y="7008"/>
                  <a:pt x="4661" y="6932"/>
                </a:cubicBezTo>
                <a:cubicBezTo>
                  <a:pt x="4673" y="6890"/>
                  <a:pt x="4649" y="6825"/>
                  <a:pt x="4620" y="6796"/>
                </a:cubicBezTo>
                <a:cubicBezTo>
                  <a:pt x="4606" y="6784"/>
                  <a:pt x="4591" y="6779"/>
                  <a:pt x="4577" y="6779"/>
                </a:cubicBezTo>
                <a:cubicBezTo>
                  <a:pt x="4543" y="6779"/>
                  <a:pt x="4510" y="6808"/>
                  <a:pt x="4490" y="6837"/>
                </a:cubicBezTo>
                <a:cubicBezTo>
                  <a:pt x="4460" y="6884"/>
                  <a:pt x="4436" y="6943"/>
                  <a:pt x="4419" y="6997"/>
                </a:cubicBezTo>
                <a:cubicBezTo>
                  <a:pt x="4401" y="7044"/>
                  <a:pt x="4389" y="7091"/>
                  <a:pt x="4371" y="7168"/>
                </a:cubicBezTo>
                <a:cubicBezTo>
                  <a:pt x="4301" y="7115"/>
                  <a:pt x="4247" y="7073"/>
                  <a:pt x="4194" y="7038"/>
                </a:cubicBezTo>
                <a:lnTo>
                  <a:pt x="4194" y="7038"/>
                </a:lnTo>
                <a:cubicBezTo>
                  <a:pt x="4212" y="7091"/>
                  <a:pt x="4236" y="7138"/>
                  <a:pt x="4259" y="7203"/>
                </a:cubicBezTo>
                <a:cubicBezTo>
                  <a:pt x="4182" y="7209"/>
                  <a:pt x="4123" y="7209"/>
                  <a:pt x="4070" y="7221"/>
                </a:cubicBezTo>
                <a:cubicBezTo>
                  <a:pt x="4005" y="7233"/>
                  <a:pt x="3940" y="7251"/>
                  <a:pt x="3881" y="7280"/>
                </a:cubicBezTo>
                <a:cubicBezTo>
                  <a:pt x="3828" y="7310"/>
                  <a:pt x="3787" y="7369"/>
                  <a:pt x="3840" y="7422"/>
                </a:cubicBezTo>
                <a:cubicBezTo>
                  <a:pt x="3911" y="7505"/>
                  <a:pt x="3887" y="7581"/>
                  <a:pt x="3881" y="7670"/>
                </a:cubicBezTo>
                <a:cubicBezTo>
                  <a:pt x="3881" y="7747"/>
                  <a:pt x="3905" y="7823"/>
                  <a:pt x="3917" y="7900"/>
                </a:cubicBezTo>
                <a:cubicBezTo>
                  <a:pt x="3923" y="7936"/>
                  <a:pt x="3928" y="7971"/>
                  <a:pt x="3946" y="8042"/>
                </a:cubicBezTo>
                <a:cubicBezTo>
                  <a:pt x="3822" y="8007"/>
                  <a:pt x="3728" y="7983"/>
                  <a:pt x="3639" y="7947"/>
                </a:cubicBezTo>
                <a:cubicBezTo>
                  <a:pt x="3314" y="7818"/>
                  <a:pt x="3096" y="7569"/>
                  <a:pt x="2930" y="7280"/>
                </a:cubicBezTo>
                <a:cubicBezTo>
                  <a:pt x="2848" y="7126"/>
                  <a:pt x="2771" y="6973"/>
                  <a:pt x="2688" y="6825"/>
                </a:cubicBezTo>
                <a:cubicBezTo>
                  <a:pt x="2655" y="6768"/>
                  <a:pt x="2606" y="6730"/>
                  <a:pt x="2542" y="6730"/>
                </a:cubicBezTo>
                <a:cubicBezTo>
                  <a:pt x="2526" y="6730"/>
                  <a:pt x="2510" y="6732"/>
                  <a:pt x="2493" y="6737"/>
                </a:cubicBezTo>
                <a:cubicBezTo>
                  <a:pt x="2416" y="6760"/>
                  <a:pt x="2381" y="6825"/>
                  <a:pt x="2387" y="6896"/>
                </a:cubicBezTo>
                <a:cubicBezTo>
                  <a:pt x="2399" y="7008"/>
                  <a:pt x="2411" y="7126"/>
                  <a:pt x="2446" y="7227"/>
                </a:cubicBezTo>
                <a:cubicBezTo>
                  <a:pt x="2582" y="7569"/>
                  <a:pt x="2836" y="7812"/>
                  <a:pt x="3155" y="7989"/>
                </a:cubicBezTo>
                <a:cubicBezTo>
                  <a:pt x="3314" y="8083"/>
                  <a:pt x="3491" y="8148"/>
                  <a:pt x="3674" y="8237"/>
                </a:cubicBezTo>
                <a:cubicBezTo>
                  <a:pt x="3628" y="8240"/>
                  <a:pt x="3582" y="8242"/>
                  <a:pt x="3537" y="8242"/>
                </a:cubicBezTo>
                <a:cubicBezTo>
                  <a:pt x="3270" y="8242"/>
                  <a:pt x="3036" y="8178"/>
                  <a:pt x="2824" y="8007"/>
                </a:cubicBezTo>
                <a:cubicBezTo>
                  <a:pt x="2771" y="7965"/>
                  <a:pt x="2718" y="7918"/>
                  <a:pt x="2653" y="7888"/>
                </a:cubicBezTo>
                <a:cubicBezTo>
                  <a:pt x="2631" y="7879"/>
                  <a:pt x="2598" y="7873"/>
                  <a:pt x="2569" y="7873"/>
                </a:cubicBezTo>
                <a:cubicBezTo>
                  <a:pt x="2543" y="7873"/>
                  <a:pt x="2519" y="7877"/>
                  <a:pt x="2505" y="7888"/>
                </a:cubicBezTo>
                <a:cubicBezTo>
                  <a:pt x="2476" y="7924"/>
                  <a:pt x="2458" y="7995"/>
                  <a:pt x="2470" y="8048"/>
                </a:cubicBezTo>
                <a:cubicBezTo>
                  <a:pt x="2481" y="8142"/>
                  <a:pt x="2564" y="8196"/>
                  <a:pt x="2641" y="8231"/>
                </a:cubicBezTo>
                <a:cubicBezTo>
                  <a:pt x="2901" y="8363"/>
                  <a:pt x="3165" y="8428"/>
                  <a:pt x="3436" y="8428"/>
                </a:cubicBezTo>
                <a:cubicBezTo>
                  <a:pt x="3615" y="8428"/>
                  <a:pt x="3796" y="8400"/>
                  <a:pt x="3982" y="8343"/>
                </a:cubicBezTo>
                <a:cubicBezTo>
                  <a:pt x="4159" y="8290"/>
                  <a:pt x="4354" y="8302"/>
                  <a:pt x="4537" y="8290"/>
                </a:cubicBezTo>
                <a:cubicBezTo>
                  <a:pt x="4566" y="8290"/>
                  <a:pt x="4602" y="8314"/>
                  <a:pt x="4631" y="8337"/>
                </a:cubicBezTo>
                <a:cubicBezTo>
                  <a:pt x="4671" y="8368"/>
                  <a:pt x="4710" y="8382"/>
                  <a:pt x="4749" y="8382"/>
                </a:cubicBezTo>
                <a:cubicBezTo>
                  <a:pt x="4793" y="8382"/>
                  <a:pt x="4836" y="8365"/>
                  <a:pt x="4879" y="8337"/>
                </a:cubicBezTo>
                <a:cubicBezTo>
                  <a:pt x="4933" y="8308"/>
                  <a:pt x="4986" y="8266"/>
                  <a:pt x="5039" y="8231"/>
                </a:cubicBezTo>
                <a:cubicBezTo>
                  <a:pt x="5165" y="8138"/>
                  <a:pt x="5302" y="8107"/>
                  <a:pt x="5444" y="8107"/>
                </a:cubicBezTo>
                <a:cubicBezTo>
                  <a:pt x="5482" y="8107"/>
                  <a:pt x="5520" y="8109"/>
                  <a:pt x="5559" y="8113"/>
                </a:cubicBezTo>
                <a:cubicBezTo>
                  <a:pt x="5594" y="8119"/>
                  <a:pt x="5624" y="8154"/>
                  <a:pt x="5671" y="8184"/>
                </a:cubicBezTo>
                <a:cubicBezTo>
                  <a:pt x="5600" y="8225"/>
                  <a:pt x="5547" y="8255"/>
                  <a:pt x="5500" y="8284"/>
                </a:cubicBezTo>
                <a:cubicBezTo>
                  <a:pt x="5440" y="8320"/>
                  <a:pt x="5376" y="8361"/>
                  <a:pt x="5328" y="8408"/>
                </a:cubicBezTo>
                <a:cubicBezTo>
                  <a:pt x="5228" y="8497"/>
                  <a:pt x="5204" y="8585"/>
                  <a:pt x="5251" y="8650"/>
                </a:cubicBezTo>
                <a:cubicBezTo>
                  <a:pt x="5275" y="8685"/>
                  <a:pt x="5315" y="8704"/>
                  <a:pt x="5362" y="8704"/>
                </a:cubicBezTo>
                <a:cubicBezTo>
                  <a:pt x="5410" y="8704"/>
                  <a:pt x="5466" y="8684"/>
                  <a:pt x="5517" y="8639"/>
                </a:cubicBezTo>
                <a:cubicBezTo>
                  <a:pt x="5612" y="8562"/>
                  <a:pt x="5689" y="8461"/>
                  <a:pt x="5759" y="8361"/>
                </a:cubicBezTo>
                <a:cubicBezTo>
                  <a:pt x="5823" y="8273"/>
                  <a:pt x="5847" y="8237"/>
                  <a:pt x="5904" y="8237"/>
                </a:cubicBezTo>
                <a:cubicBezTo>
                  <a:pt x="5932" y="8237"/>
                  <a:pt x="5967" y="8245"/>
                  <a:pt x="6019" y="8261"/>
                </a:cubicBezTo>
                <a:cubicBezTo>
                  <a:pt x="6137" y="8296"/>
                  <a:pt x="6261" y="8349"/>
                  <a:pt x="6374" y="8414"/>
                </a:cubicBezTo>
                <a:cubicBezTo>
                  <a:pt x="6533" y="8509"/>
                  <a:pt x="6693" y="8615"/>
                  <a:pt x="6852" y="8715"/>
                </a:cubicBezTo>
                <a:cubicBezTo>
                  <a:pt x="6911" y="8751"/>
                  <a:pt x="6982" y="8774"/>
                  <a:pt x="7071" y="8816"/>
                </a:cubicBezTo>
                <a:cubicBezTo>
                  <a:pt x="7071" y="8745"/>
                  <a:pt x="7071" y="8703"/>
                  <a:pt x="7065" y="8662"/>
                </a:cubicBezTo>
                <a:cubicBezTo>
                  <a:pt x="7041" y="8473"/>
                  <a:pt x="7006" y="8278"/>
                  <a:pt x="6982" y="8089"/>
                </a:cubicBezTo>
                <a:cubicBezTo>
                  <a:pt x="6958" y="7853"/>
                  <a:pt x="6923" y="7617"/>
                  <a:pt x="6929" y="7380"/>
                </a:cubicBezTo>
                <a:cubicBezTo>
                  <a:pt x="6929" y="6961"/>
                  <a:pt x="7053" y="6583"/>
                  <a:pt x="7395" y="6300"/>
                </a:cubicBezTo>
                <a:cubicBezTo>
                  <a:pt x="7519" y="6199"/>
                  <a:pt x="7644" y="6099"/>
                  <a:pt x="7768" y="6004"/>
                </a:cubicBezTo>
                <a:cubicBezTo>
                  <a:pt x="7903" y="5904"/>
                  <a:pt x="8051" y="5827"/>
                  <a:pt x="8175" y="5715"/>
                </a:cubicBezTo>
                <a:cubicBezTo>
                  <a:pt x="8270" y="5632"/>
                  <a:pt x="8346" y="5526"/>
                  <a:pt x="8417" y="5420"/>
                </a:cubicBezTo>
                <a:cubicBezTo>
                  <a:pt x="8459" y="5349"/>
                  <a:pt x="8459" y="5266"/>
                  <a:pt x="8388" y="5213"/>
                </a:cubicBezTo>
                <a:cubicBezTo>
                  <a:pt x="8358" y="5190"/>
                  <a:pt x="8329" y="5180"/>
                  <a:pt x="8301" y="5180"/>
                </a:cubicBezTo>
                <a:cubicBezTo>
                  <a:pt x="8257" y="5180"/>
                  <a:pt x="8215" y="5204"/>
                  <a:pt x="8175" y="5236"/>
                </a:cubicBezTo>
                <a:cubicBezTo>
                  <a:pt x="8104" y="5307"/>
                  <a:pt x="8039" y="5384"/>
                  <a:pt x="7974" y="5455"/>
                </a:cubicBezTo>
                <a:cubicBezTo>
                  <a:pt x="7868" y="5579"/>
                  <a:pt x="7768" y="5709"/>
                  <a:pt x="7614" y="5798"/>
                </a:cubicBezTo>
                <a:cubicBezTo>
                  <a:pt x="7608" y="5756"/>
                  <a:pt x="7602" y="5733"/>
                  <a:pt x="7596" y="5715"/>
                </a:cubicBezTo>
                <a:cubicBezTo>
                  <a:pt x="7579" y="5219"/>
                  <a:pt x="7614" y="4734"/>
                  <a:pt x="7732" y="4256"/>
                </a:cubicBezTo>
                <a:cubicBezTo>
                  <a:pt x="7750" y="4179"/>
                  <a:pt x="7768" y="4102"/>
                  <a:pt x="7768" y="4026"/>
                </a:cubicBezTo>
                <a:cubicBezTo>
                  <a:pt x="7773" y="3917"/>
                  <a:pt x="7685" y="3830"/>
                  <a:pt x="7577" y="3830"/>
                </a:cubicBezTo>
                <a:cubicBezTo>
                  <a:pt x="7574" y="3830"/>
                  <a:pt x="7570" y="3831"/>
                  <a:pt x="7567" y="3831"/>
                </a:cubicBezTo>
                <a:cubicBezTo>
                  <a:pt x="7478" y="3831"/>
                  <a:pt x="7390" y="3902"/>
                  <a:pt x="7366" y="4002"/>
                </a:cubicBezTo>
                <a:cubicBezTo>
                  <a:pt x="7348" y="4085"/>
                  <a:pt x="7342" y="4167"/>
                  <a:pt x="7348" y="4250"/>
                </a:cubicBezTo>
                <a:cubicBezTo>
                  <a:pt x="7354" y="4699"/>
                  <a:pt x="7372" y="5142"/>
                  <a:pt x="7378" y="5591"/>
                </a:cubicBezTo>
                <a:cubicBezTo>
                  <a:pt x="7378" y="5715"/>
                  <a:pt x="7360" y="5839"/>
                  <a:pt x="7336" y="5963"/>
                </a:cubicBezTo>
                <a:cubicBezTo>
                  <a:pt x="7319" y="6063"/>
                  <a:pt x="7260" y="6134"/>
                  <a:pt x="7130" y="6205"/>
                </a:cubicBezTo>
                <a:cubicBezTo>
                  <a:pt x="7141" y="6034"/>
                  <a:pt x="7147" y="5904"/>
                  <a:pt x="7153" y="5768"/>
                </a:cubicBezTo>
                <a:cubicBezTo>
                  <a:pt x="7153" y="5679"/>
                  <a:pt x="7165" y="5591"/>
                  <a:pt x="7159" y="5502"/>
                </a:cubicBezTo>
                <a:cubicBezTo>
                  <a:pt x="7159" y="5366"/>
                  <a:pt x="7141" y="5236"/>
                  <a:pt x="7136" y="5101"/>
                </a:cubicBezTo>
                <a:cubicBezTo>
                  <a:pt x="7112" y="4569"/>
                  <a:pt x="7012" y="4055"/>
                  <a:pt x="6763" y="3583"/>
                </a:cubicBezTo>
                <a:cubicBezTo>
                  <a:pt x="6657" y="3370"/>
                  <a:pt x="6763" y="3193"/>
                  <a:pt x="7000" y="3181"/>
                </a:cubicBezTo>
                <a:cubicBezTo>
                  <a:pt x="7029" y="3181"/>
                  <a:pt x="7059" y="3181"/>
                  <a:pt x="7088" y="3175"/>
                </a:cubicBezTo>
                <a:cubicBezTo>
                  <a:pt x="7165" y="3152"/>
                  <a:pt x="7248" y="3134"/>
                  <a:pt x="7319" y="3098"/>
                </a:cubicBezTo>
                <a:cubicBezTo>
                  <a:pt x="7390" y="3063"/>
                  <a:pt x="7449" y="2998"/>
                  <a:pt x="7425" y="2909"/>
                </a:cubicBezTo>
                <a:cubicBezTo>
                  <a:pt x="7406" y="2839"/>
                  <a:pt x="7346" y="2817"/>
                  <a:pt x="7284" y="2817"/>
                </a:cubicBezTo>
                <a:cubicBezTo>
                  <a:pt x="7268" y="2817"/>
                  <a:pt x="7252" y="2818"/>
                  <a:pt x="7236" y="2821"/>
                </a:cubicBezTo>
                <a:cubicBezTo>
                  <a:pt x="7147" y="2839"/>
                  <a:pt x="7071" y="2874"/>
                  <a:pt x="6988" y="2909"/>
                </a:cubicBezTo>
                <a:cubicBezTo>
                  <a:pt x="6941" y="2927"/>
                  <a:pt x="6899" y="2951"/>
                  <a:pt x="6852" y="2974"/>
                </a:cubicBezTo>
                <a:cubicBezTo>
                  <a:pt x="6769" y="2691"/>
                  <a:pt x="6799" y="2655"/>
                  <a:pt x="7041" y="2579"/>
                </a:cubicBezTo>
                <a:cubicBezTo>
                  <a:pt x="7147" y="2549"/>
                  <a:pt x="7248" y="2496"/>
                  <a:pt x="7342" y="2443"/>
                </a:cubicBezTo>
                <a:cubicBezTo>
                  <a:pt x="7401" y="2407"/>
                  <a:pt x="7431" y="2342"/>
                  <a:pt x="7395" y="2272"/>
                </a:cubicBezTo>
                <a:cubicBezTo>
                  <a:pt x="7373" y="2222"/>
                  <a:pt x="7329" y="2193"/>
                  <a:pt x="7281" y="2193"/>
                </a:cubicBezTo>
                <a:cubicBezTo>
                  <a:pt x="7266" y="2193"/>
                  <a:pt x="7251" y="2195"/>
                  <a:pt x="7236" y="2201"/>
                </a:cubicBezTo>
                <a:cubicBezTo>
                  <a:pt x="7141" y="2230"/>
                  <a:pt x="7053" y="2277"/>
                  <a:pt x="6964" y="2325"/>
                </a:cubicBezTo>
                <a:cubicBezTo>
                  <a:pt x="6911" y="2348"/>
                  <a:pt x="6870" y="2384"/>
                  <a:pt x="6811" y="2419"/>
                </a:cubicBezTo>
                <a:cubicBezTo>
                  <a:pt x="6799" y="2372"/>
                  <a:pt x="6787" y="2348"/>
                  <a:pt x="6787" y="2325"/>
                </a:cubicBezTo>
                <a:cubicBezTo>
                  <a:pt x="6746" y="2094"/>
                  <a:pt x="6752" y="2094"/>
                  <a:pt x="6964" y="2012"/>
                </a:cubicBezTo>
                <a:cubicBezTo>
                  <a:pt x="7047" y="1976"/>
                  <a:pt x="7124" y="1935"/>
                  <a:pt x="7201" y="1888"/>
                </a:cubicBezTo>
                <a:cubicBezTo>
                  <a:pt x="7248" y="1852"/>
                  <a:pt x="7295" y="1793"/>
                  <a:pt x="7248" y="1734"/>
                </a:cubicBezTo>
                <a:cubicBezTo>
                  <a:pt x="7220" y="1696"/>
                  <a:pt x="7158" y="1663"/>
                  <a:pt x="7111" y="1663"/>
                </a:cubicBezTo>
                <a:cubicBezTo>
                  <a:pt x="7107" y="1663"/>
                  <a:pt x="7104" y="1663"/>
                  <a:pt x="7100" y="1663"/>
                </a:cubicBezTo>
                <a:cubicBezTo>
                  <a:pt x="7023" y="1675"/>
                  <a:pt x="6947" y="1716"/>
                  <a:pt x="6876" y="1758"/>
                </a:cubicBezTo>
                <a:cubicBezTo>
                  <a:pt x="6823" y="1793"/>
                  <a:pt x="6775" y="1852"/>
                  <a:pt x="6722" y="1899"/>
                </a:cubicBezTo>
                <a:cubicBezTo>
                  <a:pt x="6622" y="1710"/>
                  <a:pt x="6628" y="1681"/>
                  <a:pt x="6758" y="1563"/>
                </a:cubicBezTo>
                <a:cubicBezTo>
                  <a:pt x="6828" y="1498"/>
                  <a:pt x="6888" y="1427"/>
                  <a:pt x="6935" y="1344"/>
                </a:cubicBezTo>
                <a:cubicBezTo>
                  <a:pt x="6952" y="1315"/>
                  <a:pt x="6947" y="1244"/>
                  <a:pt x="6917" y="1220"/>
                </a:cubicBezTo>
                <a:cubicBezTo>
                  <a:pt x="6906" y="1209"/>
                  <a:pt x="6886" y="1205"/>
                  <a:pt x="6864" y="1205"/>
                </a:cubicBezTo>
                <a:cubicBezTo>
                  <a:pt x="6839" y="1205"/>
                  <a:pt x="6812" y="1211"/>
                  <a:pt x="6793" y="1220"/>
                </a:cubicBezTo>
                <a:cubicBezTo>
                  <a:pt x="6746" y="1238"/>
                  <a:pt x="6704" y="1279"/>
                  <a:pt x="6669" y="1315"/>
                </a:cubicBezTo>
                <a:cubicBezTo>
                  <a:pt x="6628" y="1362"/>
                  <a:pt x="6592" y="1415"/>
                  <a:pt x="6545" y="1474"/>
                </a:cubicBezTo>
                <a:cubicBezTo>
                  <a:pt x="6527" y="1445"/>
                  <a:pt x="6510" y="1427"/>
                  <a:pt x="6498" y="1403"/>
                </a:cubicBezTo>
                <a:cubicBezTo>
                  <a:pt x="6421" y="1256"/>
                  <a:pt x="6421" y="1256"/>
                  <a:pt x="6539" y="1120"/>
                </a:cubicBezTo>
                <a:cubicBezTo>
                  <a:pt x="6574" y="1073"/>
                  <a:pt x="6610" y="1019"/>
                  <a:pt x="6628" y="966"/>
                </a:cubicBezTo>
                <a:cubicBezTo>
                  <a:pt x="6651" y="895"/>
                  <a:pt x="6651" y="824"/>
                  <a:pt x="6569" y="783"/>
                </a:cubicBezTo>
                <a:cubicBezTo>
                  <a:pt x="6556" y="776"/>
                  <a:pt x="6544" y="773"/>
                  <a:pt x="6531" y="773"/>
                </a:cubicBezTo>
                <a:cubicBezTo>
                  <a:pt x="6487" y="773"/>
                  <a:pt x="6441" y="811"/>
                  <a:pt x="6409" y="884"/>
                </a:cubicBezTo>
                <a:cubicBezTo>
                  <a:pt x="6380" y="937"/>
                  <a:pt x="6356" y="990"/>
                  <a:pt x="6332" y="1055"/>
                </a:cubicBezTo>
                <a:cubicBezTo>
                  <a:pt x="6208" y="907"/>
                  <a:pt x="6214" y="907"/>
                  <a:pt x="6291" y="765"/>
                </a:cubicBezTo>
                <a:cubicBezTo>
                  <a:pt x="6321" y="724"/>
                  <a:pt x="6350" y="671"/>
                  <a:pt x="6350" y="618"/>
                </a:cubicBezTo>
                <a:cubicBezTo>
                  <a:pt x="6350" y="576"/>
                  <a:pt x="6326" y="506"/>
                  <a:pt x="6291" y="488"/>
                </a:cubicBezTo>
                <a:cubicBezTo>
                  <a:pt x="6281" y="482"/>
                  <a:pt x="6272" y="480"/>
                  <a:pt x="6263" y="480"/>
                </a:cubicBezTo>
                <a:cubicBezTo>
                  <a:pt x="6223" y="480"/>
                  <a:pt x="6192" y="526"/>
                  <a:pt x="6173" y="565"/>
                </a:cubicBezTo>
                <a:cubicBezTo>
                  <a:pt x="6149" y="624"/>
                  <a:pt x="6132" y="683"/>
                  <a:pt x="6102" y="754"/>
                </a:cubicBezTo>
                <a:cubicBezTo>
                  <a:pt x="5990" y="647"/>
                  <a:pt x="5954" y="517"/>
                  <a:pt x="5901" y="405"/>
                </a:cubicBezTo>
                <a:cubicBezTo>
                  <a:pt x="5872" y="346"/>
                  <a:pt x="5842" y="287"/>
                  <a:pt x="5807" y="240"/>
                </a:cubicBezTo>
                <a:cubicBezTo>
                  <a:pt x="5770" y="196"/>
                  <a:pt x="5724" y="172"/>
                  <a:pt x="5683" y="172"/>
                </a:cubicBezTo>
                <a:cubicBezTo>
                  <a:pt x="5658" y="172"/>
                  <a:pt x="5635" y="181"/>
                  <a:pt x="5618" y="198"/>
                </a:cubicBezTo>
                <a:cubicBezTo>
                  <a:pt x="5559" y="252"/>
                  <a:pt x="5570" y="322"/>
                  <a:pt x="5612" y="376"/>
                </a:cubicBezTo>
                <a:cubicBezTo>
                  <a:pt x="5689" y="464"/>
                  <a:pt x="5771" y="547"/>
                  <a:pt x="5854" y="624"/>
                </a:cubicBezTo>
                <a:cubicBezTo>
                  <a:pt x="5913" y="683"/>
                  <a:pt x="5978" y="736"/>
                  <a:pt x="6037" y="789"/>
                </a:cubicBezTo>
                <a:cubicBezTo>
                  <a:pt x="6007" y="795"/>
                  <a:pt x="5979" y="797"/>
                  <a:pt x="5952" y="797"/>
                </a:cubicBezTo>
                <a:cubicBezTo>
                  <a:pt x="5898" y="797"/>
                  <a:pt x="5848" y="789"/>
                  <a:pt x="5801" y="789"/>
                </a:cubicBezTo>
                <a:cubicBezTo>
                  <a:pt x="5790" y="788"/>
                  <a:pt x="5780" y="787"/>
                  <a:pt x="5769" y="787"/>
                </a:cubicBezTo>
                <a:cubicBezTo>
                  <a:pt x="5719" y="787"/>
                  <a:pt x="5670" y="802"/>
                  <a:pt x="5665" y="866"/>
                </a:cubicBezTo>
                <a:cubicBezTo>
                  <a:pt x="5665" y="937"/>
                  <a:pt x="5724" y="972"/>
                  <a:pt x="5789" y="972"/>
                </a:cubicBezTo>
                <a:cubicBezTo>
                  <a:pt x="5801" y="973"/>
                  <a:pt x="5813" y="974"/>
                  <a:pt x="5825" y="974"/>
                </a:cubicBezTo>
                <a:cubicBezTo>
                  <a:pt x="5880" y="974"/>
                  <a:pt x="5938" y="964"/>
                  <a:pt x="5996" y="954"/>
                </a:cubicBezTo>
                <a:cubicBezTo>
                  <a:pt x="6042" y="944"/>
                  <a:pt x="6076" y="937"/>
                  <a:pt x="6101" y="937"/>
                </a:cubicBezTo>
                <a:cubicBezTo>
                  <a:pt x="6162" y="937"/>
                  <a:pt x="6175" y="977"/>
                  <a:pt x="6208" y="1102"/>
                </a:cubicBezTo>
                <a:cubicBezTo>
                  <a:pt x="6173" y="1108"/>
                  <a:pt x="6132" y="1114"/>
                  <a:pt x="6090" y="1114"/>
                </a:cubicBezTo>
                <a:cubicBezTo>
                  <a:pt x="6049" y="1120"/>
                  <a:pt x="6007" y="1114"/>
                  <a:pt x="5972" y="1126"/>
                </a:cubicBezTo>
                <a:cubicBezTo>
                  <a:pt x="5937" y="1137"/>
                  <a:pt x="5883" y="1173"/>
                  <a:pt x="5883" y="1197"/>
                </a:cubicBezTo>
                <a:cubicBezTo>
                  <a:pt x="5883" y="1232"/>
                  <a:pt x="5919" y="1285"/>
                  <a:pt x="5948" y="1303"/>
                </a:cubicBezTo>
                <a:cubicBezTo>
                  <a:pt x="5996" y="1321"/>
                  <a:pt x="6049" y="1321"/>
                  <a:pt x="6102" y="1321"/>
                </a:cubicBezTo>
                <a:cubicBezTo>
                  <a:pt x="6143" y="1321"/>
                  <a:pt x="6185" y="1315"/>
                  <a:pt x="6226" y="1297"/>
                </a:cubicBezTo>
                <a:cubicBezTo>
                  <a:pt x="6248" y="1290"/>
                  <a:pt x="6268" y="1287"/>
                  <a:pt x="6287" y="1287"/>
                </a:cubicBezTo>
                <a:cubicBezTo>
                  <a:pt x="6349" y="1287"/>
                  <a:pt x="6394" y="1323"/>
                  <a:pt x="6421" y="1391"/>
                </a:cubicBezTo>
                <a:cubicBezTo>
                  <a:pt x="6439" y="1439"/>
                  <a:pt x="6456" y="1486"/>
                  <a:pt x="6480" y="1551"/>
                </a:cubicBezTo>
                <a:cubicBezTo>
                  <a:pt x="6397" y="1539"/>
                  <a:pt x="6344" y="1521"/>
                  <a:pt x="6285" y="1516"/>
                </a:cubicBezTo>
                <a:cubicBezTo>
                  <a:pt x="6255" y="1511"/>
                  <a:pt x="6228" y="1508"/>
                  <a:pt x="6203" y="1508"/>
                </a:cubicBezTo>
                <a:cubicBezTo>
                  <a:pt x="6110" y="1508"/>
                  <a:pt x="6052" y="1542"/>
                  <a:pt x="6043" y="1598"/>
                </a:cubicBezTo>
                <a:cubicBezTo>
                  <a:pt x="6037" y="1676"/>
                  <a:pt x="6111" y="1723"/>
                  <a:pt x="6238" y="1723"/>
                </a:cubicBezTo>
                <a:cubicBezTo>
                  <a:pt x="6246" y="1723"/>
                  <a:pt x="6254" y="1723"/>
                  <a:pt x="6261" y="1722"/>
                </a:cubicBezTo>
                <a:cubicBezTo>
                  <a:pt x="6315" y="1722"/>
                  <a:pt x="6368" y="1722"/>
                  <a:pt x="6421" y="1710"/>
                </a:cubicBezTo>
                <a:cubicBezTo>
                  <a:pt x="6439" y="1706"/>
                  <a:pt x="6455" y="1704"/>
                  <a:pt x="6470" y="1704"/>
                </a:cubicBezTo>
                <a:cubicBezTo>
                  <a:pt x="6534" y="1704"/>
                  <a:pt x="6572" y="1745"/>
                  <a:pt x="6586" y="1817"/>
                </a:cubicBezTo>
                <a:cubicBezTo>
                  <a:pt x="6598" y="1858"/>
                  <a:pt x="6604" y="1899"/>
                  <a:pt x="6610" y="1958"/>
                </a:cubicBezTo>
                <a:cubicBezTo>
                  <a:pt x="6557" y="1953"/>
                  <a:pt x="6521" y="1947"/>
                  <a:pt x="6486" y="1941"/>
                </a:cubicBezTo>
                <a:cubicBezTo>
                  <a:pt x="6449" y="1935"/>
                  <a:pt x="6417" y="1916"/>
                  <a:pt x="6381" y="1916"/>
                </a:cubicBezTo>
                <a:cubicBezTo>
                  <a:pt x="6377" y="1916"/>
                  <a:pt x="6372" y="1916"/>
                  <a:pt x="6368" y="1917"/>
                </a:cubicBezTo>
                <a:cubicBezTo>
                  <a:pt x="6291" y="1917"/>
                  <a:pt x="6214" y="1917"/>
                  <a:pt x="6143" y="1941"/>
                </a:cubicBezTo>
                <a:cubicBezTo>
                  <a:pt x="6067" y="1976"/>
                  <a:pt x="6061" y="2071"/>
                  <a:pt x="6137" y="2112"/>
                </a:cubicBezTo>
                <a:cubicBezTo>
                  <a:pt x="6185" y="2136"/>
                  <a:pt x="6250" y="2147"/>
                  <a:pt x="6303" y="2153"/>
                </a:cubicBezTo>
                <a:cubicBezTo>
                  <a:pt x="6342" y="2155"/>
                  <a:pt x="6382" y="2156"/>
                  <a:pt x="6421" y="2156"/>
                </a:cubicBezTo>
                <a:cubicBezTo>
                  <a:pt x="6499" y="2156"/>
                  <a:pt x="6576" y="2153"/>
                  <a:pt x="6651" y="2153"/>
                </a:cubicBezTo>
                <a:cubicBezTo>
                  <a:pt x="6722" y="2313"/>
                  <a:pt x="6722" y="2319"/>
                  <a:pt x="6657" y="2443"/>
                </a:cubicBezTo>
                <a:cubicBezTo>
                  <a:pt x="6634" y="2431"/>
                  <a:pt x="6604" y="2419"/>
                  <a:pt x="6580" y="2401"/>
                </a:cubicBezTo>
                <a:cubicBezTo>
                  <a:pt x="6486" y="2360"/>
                  <a:pt x="6391" y="2307"/>
                  <a:pt x="6291" y="2272"/>
                </a:cubicBezTo>
                <a:cubicBezTo>
                  <a:pt x="6273" y="2264"/>
                  <a:pt x="6254" y="2260"/>
                  <a:pt x="6236" y="2260"/>
                </a:cubicBezTo>
                <a:cubicBezTo>
                  <a:pt x="6185" y="2260"/>
                  <a:pt x="6138" y="2290"/>
                  <a:pt x="6108" y="2342"/>
                </a:cubicBezTo>
                <a:cubicBezTo>
                  <a:pt x="6072" y="2407"/>
                  <a:pt x="6096" y="2466"/>
                  <a:pt x="6143" y="2520"/>
                </a:cubicBezTo>
                <a:cubicBezTo>
                  <a:pt x="6208" y="2602"/>
                  <a:pt x="6303" y="2632"/>
                  <a:pt x="6409" y="2644"/>
                </a:cubicBezTo>
                <a:cubicBezTo>
                  <a:pt x="6480" y="2650"/>
                  <a:pt x="6551" y="2644"/>
                  <a:pt x="6616" y="2655"/>
                </a:cubicBezTo>
                <a:cubicBezTo>
                  <a:pt x="6657" y="2661"/>
                  <a:pt x="6722" y="2691"/>
                  <a:pt x="6728" y="2720"/>
                </a:cubicBezTo>
                <a:cubicBezTo>
                  <a:pt x="6746" y="2815"/>
                  <a:pt x="6763" y="2915"/>
                  <a:pt x="6669" y="3016"/>
                </a:cubicBezTo>
                <a:cubicBezTo>
                  <a:pt x="6610" y="2968"/>
                  <a:pt x="6557" y="2927"/>
                  <a:pt x="6504" y="2886"/>
                </a:cubicBezTo>
                <a:cubicBezTo>
                  <a:pt x="6424" y="2819"/>
                  <a:pt x="6365" y="2786"/>
                  <a:pt x="6301" y="2786"/>
                </a:cubicBezTo>
                <a:cubicBezTo>
                  <a:pt x="6246" y="2786"/>
                  <a:pt x="6187" y="2810"/>
                  <a:pt x="6108" y="2856"/>
                </a:cubicBezTo>
                <a:cubicBezTo>
                  <a:pt x="6120" y="3039"/>
                  <a:pt x="6267" y="3092"/>
                  <a:pt x="6409" y="3134"/>
                </a:cubicBezTo>
                <a:cubicBezTo>
                  <a:pt x="6492" y="3163"/>
                  <a:pt x="6580" y="3175"/>
                  <a:pt x="6669" y="3193"/>
                </a:cubicBezTo>
                <a:cubicBezTo>
                  <a:pt x="6687" y="3293"/>
                  <a:pt x="6681" y="3358"/>
                  <a:pt x="6574" y="3388"/>
                </a:cubicBezTo>
                <a:cubicBezTo>
                  <a:pt x="6397" y="3441"/>
                  <a:pt x="6362" y="3494"/>
                  <a:pt x="6403" y="3671"/>
                </a:cubicBezTo>
                <a:cubicBezTo>
                  <a:pt x="6462" y="3919"/>
                  <a:pt x="6539" y="4156"/>
                  <a:pt x="6604" y="4404"/>
                </a:cubicBezTo>
                <a:cubicBezTo>
                  <a:pt x="6681" y="4723"/>
                  <a:pt x="6758" y="5047"/>
                  <a:pt x="6828" y="5366"/>
                </a:cubicBezTo>
                <a:cubicBezTo>
                  <a:pt x="6840" y="5408"/>
                  <a:pt x="6834" y="5455"/>
                  <a:pt x="6840" y="5538"/>
                </a:cubicBezTo>
                <a:cubicBezTo>
                  <a:pt x="6734" y="5414"/>
                  <a:pt x="6657" y="5319"/>
                  <a:pt x="6580" y="5225"/>
                </a:cubicBezTo>
                <a:cubicBezTo>
                  <a:pt x="6391" y="5000"/>
                  <a:pt x="6173" y="4794"/>
                  <a:pt x="6067" y="4510"/>
                </a:cubicBezTo>
                <a:cubicBezTo>
                  <a:pt x="6013" y="4356"/>
                  <a:pt x="5948" y="4197"/>
                  <a:pt x="5943" y="4037"/>
                </a:cubicBezTo>
                <a:cubicBezTo>
                  <a:pt x="5925" y="3784"/>
                  <a:pt x="5948" y="3530"/>
                  <a:pt x="5954" y="3276"/>
                </a:cubicBezTo>
                <a:cubicBezTo>
                  <a:pt x="5954" y="3175"/>
                  <a:pt x="5948" y="3069"/>
                  <a:pt x="5943" y="2939"/>
                </a:cubicBezTo>
                <a:cubicBezTo>
                  <a:pt x="5984" y="2921"/>
                  <a:pt x="6043" y="2892"/>
                  <a:pt x="6108" y="2856"/>
                </a:cubicBezTo>
                <a:cubicBezTo>
                  <a:pt x="6098" y="2683"/>
                  <a:pt x="6048" y="2615"/>
                  <a:pt x="5905" y="2615"/>
                </a:cubicBezTo>
                <a:cubicBezTo>
                  <a:pt x="5882" y="2615"/>
                  <a:pt x="5858" y="2617"/>
                  <a:pt x="5830" y="2620"/>
                </a:cubicBezTo>
                <a:cubicBezTo>
                  <a:pt x="5813" y="2620"/>
                  <a:pt x="5795" y="2626"/>
                  <a:pt x="5777" y="2632"/>
                </a:cubicBezTo>
                <a:cubicBezTo>
                  <a:pt x="5647" y="2661"/>
                  <a:pt x="5511" y="2691"/>
                  <a:pt x="5352" y="2720"/>
                </a:cubicBezTo>
                <a:cubicBezTo>
                  <a:pt x="5381" y="2655"/>
                  <a:pt x="5411" y="2602"/>
                  <a:pt x="5429" y="2549"/>
                </a:cubicBezTo>
                <a:cubicBezTo>
                  <a:pt x="5500" y="2336"/>
                  <a:pt x="5582" y="2130"/>
                  <a:pt x="5629" y="1911"/>
                </a:cubicBezTo>
                <a:cubicBezTo>
                  <a:pt x="5677" y="1687"/>
                  <a:pt x="5677" y="1451"/>
                  <a:pt x="5559" y="1238"/>
                </a:cubicBezTo>
                <a:cubicBezTo>
                  <a:pt x="5535" y="1191"/>
                  <a:pt x="5482" y="1143"/>
                  <a:pt x="5435" y="1137"/>
                </a:cubicBezTo>
                <a:cubicBezTo>
                  <a:pt x="5428" y="1137"/>
                  <a:pt x="5423" y="1136"/>
                  <a:pt x="5417" y="1136"/>
                </a:cubicBezTo>
                <a:cubicBezTo>
                  <a:pt x="5348" y="1136"/>
                  <a:pt x="5321" y="1201"/>
                  <a:pt x="5311" y="1262"/>
                </a:cubicBezTo>
                <a:cubicBezTo>
                  <a:pt x="5287" y="1391"/>
                  <a:pt x="5269" y="1521"/>
                  <a:pt x="5257" y="1651"/>
                </a:cubicBezTo>
                <a:cubicBezTo>
                  <a:pt x="5234" y="1964"/>
                  <a:pt x="5181" y="2266"/>
                  <a:pt x="5080" y="2567"/>
                </a:cubicBezTo>
                <a:cubicBezTo>
                  <a:pt x="4927" y="3004"/>
                  <a:pt x="4732" y="3429"/>
                  <a:pt x="4631" y="3925"/>
                </a:cubicBezTo>
                <a:cubicBezTo>
                  <a:pt x="4578" y="3719"/>
                  <a:pt x="4525" y="3553"/>
                  <a:pt x="4566" y="3376"/>
                </a:cubicBezTo>
                <a:cubicBezTo>
                  <a:pt x="4608" y="3163"/>
                  <a:pt x="4661" y="2951"/>
                  <a:pt x="4726" y="2744"/>
                </a:cubicBezTo>
                <a:cubicBezTo>
                  <a:pt x="4809" y="2496"/>
                  <a:pt x="4873" y="2242"/>
                  <a:pt x="4897" y="1982"/>
                </a:cubicBezTo>
                <a:cubicBezTo>
                  <a:pt x="4921" y="1687"/>
                  <a:pt x="4891" y="1386"/>
                  <a:pt x="4749" y="1126"/>
                </a:cubicBezTo>
                <a:cubicBezTo>
                  <a:pt x="4667" y="984"/>
                  <a:pt x="4543" y="866"/>
                  <a:pt x="4431" y="748"/>
                </a:cubicBezTo>
                <a:cubicBezTo>
                  <a:pt x="4402" y="717"/>
                  <a:pt x="4369" y="702"/>
                  <a:pt x="4334" y="702"/>
                </a:cubicBezTo>
                <a:cubicBezTo>
                  <a:pt x="4303" y="702"/>
                  <a:pt x="4269" y="714"/>
                  <a:pt x="4236" y="736"/>
                </a:cubicBezTo>
                <a:cubicBezTo>
                  <a:pt x="4165" y="789"/>
                  <a:pt x="4165" y="854"/>
                  <a:pt x="4200" y="925"/>
                </a:cubicBezTo>
                <a:cubicBezTo>
                  <a:pt x="4224" y="966"/>
                  <a:pt x="4247" y="1008"/>
                  <a:pt x="4271" y="1049"/>
                </a:cubicBezTo>
                <a:cubicBezTo>
                  <a:pt x="4395" y="1273"/>
                  <a:pt x="4525" y="1498"/>
                  <a:pt x="4631" y="1734"/>
                </a:cubicBezTo>
                <a:cubicBezTo>
                  <a:pt x="4726" y="1941"/>
                  <a:pt x="4732" y="2165"/>
                  <a:pt x="4661" y="2384"/>
                </a:cubicBezTo>
                <a:cubicBezTo>
                  <a:pt x="4637" y="2378"/>
                  <a:pt x="4620" y="2378"/>
                  <a:pt x="4620" y="2372"/>
                </a:cubicBezTo>
                <a:cubicBezTo>
                  <a:pt x="4596" y="2342"/>
                  <a:pt x="4578" y="2313"/>
                  <a:pt x="4560" y="2283"/>
                </a:cubicBezTo>
                <a:cubicBezTo>
                  <a:pt x="4425" y="1982"/>
                  <a:pt x="4230" y="1722"/>
                  <a:pt x="4011" y="1486"/>
                </a:cubicBezTo>
                <a:cubicBezTo>
                  <a:pt x="3710" y="1155"/>
                  <a:pt x="3444" y="807"/>
                  <a:pt x="3220" y="423"/>
                </a:cubicBezTo>
                <a:cubicBezTo>
                  <a:pt x="3149" y="305"/>
                  <a:pt x="3066" y="192"/>
                  <a:pt x="2989" y="86"/>
                </a:cubicBezTo>
                <a:cubicBezTo>
                  <a:pt x="2961" y="44"/>
                  <a:pt x="2921" y="1"/>
                  <a:pt x="28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5"/>
          <p:cNvSpPr/>
          <p:nvPr/>
        </p:nvSpPr>
        <p:spPr>
          <a:xfrm>
            <a:off x="2539375" y="3937723"/>
            <a:ext cx="1320301" cy="1422468"/>
          </a:xfrm>
          <a:custGeom>
            <a:avLst/>
            <a:gdLst/>
            <a:ahLst/>
            <a:cxnLst/>
            <a:rect l="l" t="t" r="r" b="b"/>
            <a:pathLst>
              <a:path w="6525" h="7030" extrusionOk="0">
                <a:moveTo>
                  <a:pt x="4844" y="4096"/>
                </a:moveTo>
                <a:lnTo>
                  <a:pt x="4821" y="4114"/>
                </a:lnTo>
                <a:cubicBezTo>
                  <a:pt x="4827" y="4114"/>
                  <a:pt x="4838" y="4108"/>
                  <a:pt x="4844" y="4096"/>
                </a:cubicBezTo>
                <a:close/>
                <a:moveTo>
                  <a:pt x="4184" y="0"/>
                </a:moveTo>
                <a:cubicBezTo>
                  <a:pt x="4117" y="0"/>
                  <a:pt x="4051" y="32"/>
                  <a:pt x="4011" y="98"/>
                </a:cubicBezTo>
                <a:cubicBezTo>
                  <a:pt x="3845" y="364"/>
                  <a:pt x="3851" y="737"/>
                  <a:pt x="3721" y="1027"/>
                </a:cubicBezTo>
                <a:cubicBezTo>
                  <a:pt x="3579" y="1334"/>
                  <a:pt x="3372" y="1630"/>
                  <a:pt x="3135" y="1884"/>
                </a:cubicBezTo>
                <a:cubicBezTo>
                  <a:pt x="3052" y="1973"/>
                  <a:pt x="2976" y="2044"/>
                  <a:pt x="2887" y="2127"/>
                </a:cubicBezTo>
                <a:cubicBezTo>
                  <a:pt x="2769" y="1855"/>
                  <a:pt x="2863" y="1529"/>
                  <a:pt x="2916" y="1210"/>
                </a:cubicBezTo>
                <a:cubicBezTo>
                  <a:pt x="2941" y="1054"/>
                  <a:pt x="2830" y="957"/>
                  <a:pt x="2715" y="957"/>
                </a:cubicBezTo>
                <a:cubicBezTo>
                  <a:pt x="2639" y="957"/>
                  <a:pt x="2560" y="1000"/>
                  <a:pt x="2520" y="1098"/>
                </a:cubicBezTo>
                <a:cubicBezTo>
                  <a:pt x="2355" y="1517"/>
                  <a:pt x="2360" y="2002"/>
                  <a:pt x="2455" y="2481"/>
                </a:cubicBezTo>
                <a:cubicBezTo>
                  <a:pt x="2366" y="2546"/>
                  <a:pt x="2284" y="2612"/>
                  <a:pt x="2195" y="2671"/>
                </a:cubicBezTo>
                <a:lnTo>
                  <a:pt x="2177" y="2606"/>
                </a:lnTo>
                <a:cubicBezTo>
                  <a:pt x="1988" y="1985"/>
                  <a:pt x="2071" y="1429"/>
                  <a:pt x="2059" y="802"/>
                </a:cubicBezTo>
                <a:cubicBezTo>
                  <a:pt x="2052" y="683"/>
                  <a:pt x="1955" y="615"/>
                  <a:pt x="1860" y="615"/>
                </a:cubicBezTo>
                <a:cubicBezTo>
                  <a:pt x="1786" y="615"/>
                  <a:pt x="1712" y="657"/>
                  <a:pt x="1686" y="749"/>
                </a:cubicBezTo>
                <a:cubicBezTo>
                  <a:pt x="1473" y="1500"/>
                  <a:pt x="1645" y="2221"/>
                  <a:pt x="1852" y="2937"/>
                </a:cubicBezTo>
                <a:cubicBezTo>
                  <a:pt x="1686" y="3073"/>
                  <a:pt x="1527" y="3221"/>
                  <a:pt x="1379" y="3374"/>
                </a:cubicBezTo>
                <a:cubicBezTo>
                  <a:pt x="1331" y="3428"/>
                  <a:pt x="1290" y="3481"/>
                  <a:pt x="1249" y="3528"/>
                </a:cubicBezTo>
                <a:cubicBezTo>
                  <a:pt x="1089" y="3185"/>
                  <a:pt x="935" y="2836"/>
                  <a:pt x="835" y="2452"/>
                </a:cubicBezTo>
                <a:cubicBezTo>
                  <a:pt x="681" y="1837"/>
                  <a:pt x="598" y="1275"/>
                  <a:pt x="639" y="648"/>
                </a:cubicBezTo>
                <a:cubicBezTo>
                  <a:pt x="647" y="515"/>
                  <a:pt x="519" y="424"/>
                  <a:pt x="397" y="424"/>
                </a:cubicBezTo>
                <a:cubicBezTo>
                  <a:pt x="323" y="424"/>
                  <a:pt x="252" y="458"/>
                  <a:pt x="214" y="536"/>
                </a:cubicBezTo>
                <a:cubicBezTo>
                  <a:pt x="1" y="1009"/>
                  <a:pt x="113" y="1565"/>
                  <a:pt x="208" y="2050"/>
                </a:cubicBezTo>
                <a:cubicBezTo>
                  <a:pt x="326" y="2629"/>
                  <a:pt x="509" y="3167"/>
                  <a:pt x="758" y="3700"/>
                </a:cubicBezTo>
                <a:cubicBezTo>
                  <a:pt x="817" y="3836"/>
                  <a:pt x="876" y="3972"/>
                  <a:pt x="935" y="4108"/>
                </a:cubicBezTo>
                <a:cubicBezTo>
                  <a:pt x="799" y="4445"/>
                  <a:pt x="734" y="4818"/>
                  <a:pt x="693" y="5178"/>
                </a:cubicBezTo>
                <a:cubicBezTo>
                  <a:pt x="657" y="5521"/>
                  <a:pt x="657" y="5864"/>
                  <a:pt x="687" y="6207"/>
                </a:cubicBezTo>
                <a:cubicBezTo>
                  <a:pt x="710" y="6479"/>
                  <a:pt x="793" y="6751"/>
                  <a:pt x="841" y="7018"/>
                </a:cubicBezTo>
                <a:lnTo>
                  <a:pt x="1184" y="7018"/>
                </a:lnTo>
                <a:cubicBezTo>
                  <a:pt x="1178" y="6929"/>
                  <a:pt x="1154" y="6840"/>
                  <a:pt x="1154" y="6746"/>
                </a:cubicBezTo>
                <a:cubicBezTo>
                  <a:pt x="1136" y="6332"/>
                  <a:pt x="1136" y="5923"/>
                  <a:pt x="1178" y="5509"/>
                </a:cubicBezTo>
                <a:cubicBezTo>
                  <a:pt x="1189" y="5344"/>
                  <a:pt x="1213" y="5184"/>
                  <a:pt x="1237" y="5030"/>
                </a:cubicBezTo>
                <a:cubicBezTo>
                  <a:pt x="1402" y="5675"/>
                  <a:pt x="1479" y="6337"/>
                  <a:pt x="1396" y="7018"/>
                </a:cubicBezTo>
                <a:lnTo>
                  <a:pt x="1716" y="7018"/>
                </a:lnTo>
                <a:cubicBezTo>
                  <a:pt x="1982" y="6125"/>
                  <a:pt x="1828" y="5066"/>
                  <a:pt x="1521" y="4220"/>
                </a:cubicBezTo>
                <a:cubicBezTo>
                  <a:pt x="1521" y="4208"/>
                  <a:pt x="1515" y="4197"/>
                  <a:pt x="1515" y="4191"/>
                </a:cubicBezTo>
                <a:cubicBezTo>
                  <a:pt x="1603" y="3936"/>
                  <a:pt x="1805" y="3735"/>
                  <a:pt x="2012" y="3528"/>
                </a:cubicBezTo>
                <a:cubicBezTo>
                  <a:pt x="2041" y="3635"/>
                  <a:pt x="2071" y="3729"/>
                  <a:pt x="2094" y="3836"/>
                </a:cubicBezTo>
                <a:cubicBezTo>
                  <a:pt x="2360" y="4847"/>
                  <a:pt x="2260" y="5971"/>
                  <a:pt x="2201" y="7029"/>
                </a:cubicBezTo>
                <a:lnTo>
                  <a:pt x="2443" y="7029"/>
                </a:lnTo>
                <a:cubicBezTo>
                  <a:pt x="2520" y="6710"/>
                  <a:pt x="2532" y="6361"/>
                  <a:pt x="2567" y="6042"/>
                </a:cubicBezTo>
                <a:cubicBezTo>
                  <a:pt x="2633" y="5433"/>
                  <a:pt x="2633" y="4800"/>
                  <a:pt x="2562" y="4191"/>
                </a:cubicBezTo>
                <a:cubicBezTo>
                  <a:pt x="2520" y="3865"/>
                  <a:pt x="2443" y="3552"/>
                  <a:pt x="2355" y="3244"/>
                </a:cubicBezTo>
                <a:cubicBezTo>
                  <a:pt x="2431" y="3173"/>
                  <a:pt x="2514" y="3114"/>
                  <a:pt x="2597" y="3049"/>
                </a:cubicBezTo>
                <a:cubicBezTo>
                  <a:pt x="2721" y="3422"/>
                  <a:pt x="2887" y="3765"/>
                  <a:pt x="3047" y="4072"/>
                </a:cubicBezTo>
                <a:cubicBezTo>
                  <a:pt x="3194" y="4344"/>
                  <a:pt x="3348" y="4587"/>
                  <a:pt x="3484" y="4847"/>
                </a:cubicBezTo>
                <a:cubicBezTo>
                  <a:pt x="3307" y="5078"/>
                  <a:pt x="3141" y="5326"/>
                  <a:pt x="3041" y="5586"/>
                </a:cubicBezTo>
                <a:cubicBezTo>
                  <a:pt x="2857" y="6036"/>
                  <a:pt x="2786" y="6533"/>
                  <a:pt x="2798" y="7018"/>
                </a:cubicBezTo>
                <a:lnTo>
                  <a:pt x="3052" y="7018"/>
                </a:lnTo>
                <a:cubicBezTo>
                  <a:pt x="3129" y="6503"/>
                  <a:pt x="3271" y="6006"/>
                  <a:pt x="3543" y="5551"/>
                </a:cubicBezTo>
                <a:cubicBezTo>
                  <a:pt x="3585" y="5474"/>
                  <a:pt x="3638" y="5403"/>
                  <a:pt x="3685" y="5332"/>
                </a:cubicBezTo>
                <a:lnTo>
                  <a:pt x="3691" y="5326"/>
                </a:lnTo>
                <a:cubicBezTo>
                  <a:pt x="3727" y="5385"/>
                  <a:pt x="3756" y="5492"/>
                  <a:pt x="3750" y="5699"/>
                </a:cubicBezTo>
                <a:cubicBezTo>
                  <a:pt x="3733" y="6030"/>
                  <a:pt x="3774" y="6367"/>
                  <a:pt x="3697" y="6692"/>
                </a:cubicBezTo>
                <a:cubicBezTo>
                  <a:pt x="3673" y="6805"/>
                  <a:pt x="3644" y="6917"/>
                  <a:pt x="3626" y="7029"/>
                </a:cubicBezTo>
                <a:lnTo>
                  <a:pt x="3922" y="7029"/>
                </a:lnTo>
                <a:cubicBezTo>
                  <a:pt x="4141" y="6332"/>
                  <a:pt x="4218" y="5640"/>
                  <a:pt x="3987" y="4948"/>
                </a:cubicBezTo>
                <a:cubicBezTo>
                  <a:pt x="4117" y="4794"/>
                  <a:pt x="4259" y="4646"/>
                  <a:pt x="4407" y="4504"/>
                </a:cubicBezTo>
                <a:cubicBezTo>
                  <a:pt x="4454" y="4900"/>
                  <a:pt x="4472" y="5273"/>
                  <a:pt x="4436" y="5687"/>
                </a:cubicBezTo>
                <a:cubicBezTo>
                  <a:pt x="4413" y="5923"/>
                  <a:pt x="4371" y="6154"/>
                  <a:pt x="4365" y="6391"/>
                </a:cubicBezTo>
                <a:cubicBezTo>
                  <a:pt x="4354" y="6604"/>
                  <a:pt x="4371" y="6811"/>
                  <a:pt x="4348" y="7029"/>
                </a:cubicBezTo>
                <a:lnTo>
                  <a:pt x="4596" y="7029"/>
                </a:lnTo>
                <a:cubicBezTo>
                  <a:pt x="4679" y="6692"/>
                  <a:pt x="4673" y="6332"/>
                  <a:pt x="4744" y="6000"/>
                </a:cubicBezTo>
                <a:cubicBezTo>
                  <a:pt x="4862" y="5450"/>
                  <a:pt x="4915" y="4906"/>
                  <a:pt x="4844" y="4350"/>
                </a:cubicBezTo>
                <a:cubicBezTo>
                  <a:pt x="4833" y="4267"/>
                  <a:pt x="4821" y="4191"/>
                  <a:pt x="4815" y="4108"/>
                </a:cubicBezTo>
                <a:cubicBezTo>
                  <a:pt x="4850" y="4072"/>
                  <a:pt x="4892" y="4031"/>
                  <a:pt x="4933" y="3995"/>
                </a:cubicBezTo>
                <a:cubicBezTo>
                  <a:pt x="5377" y="3581"/>
                  <a:pt x="5838" y="3191"/>
                  <a:pt x="6175" y="2671"/>
                </a:cubicBezTo>
                <a:cubicBezTo>
                  <a:pt x="6524" y="2162"/>
                  <a:pt x="6512" y="1565"/>
                  <a:pt x="6435" y="997"/>
                </a:cubicBezTo>
                <a:cubicBezTo>
                  <a:pt x="6421" y="899"/>
                  <a:pt x="6339" y="853"/>
                  <a:pt x="6254" y="853"/>
                </a:cubicBezTo>
                <a:cubicBezTo>
                  <a:pt x="6164" y="853"/>
                  <a:pt x="6072" y="903"/>
                  <a:pt x="6051" y="997"/>
                </a:cubicBezTo>
                <a:cubicBezTo>
                  <a:pt x="5998" y="1257"/>
                  <a:pt x="6004" y="1506"/>
                  <a:pt x="5998" y="1772"/>
                </a:cubicBezTo>
                <a:cubicBezTo>
                  <a:pt x="5992" y="2150"/>
                  <a:pt x="5791" y="2470"/>
                  <a:pt x="5554" y="2753"/>
                </a:cubicBezTo>
                <a:cubicBezTo>
                  <a:pt x="5323" y="3037"/>
                  <a:pt x="5051" y="3280"/>
                  <a:pt x="4785" y="3534"/>
                </a:cubicBezTo>
                <a:cubicBezTo>
                  <a:pt x="4768" y="3221"/>
                  <a:pt x="4785" y="2913"/>
                  <a:pt x="4856" y="2606"/>
                </a:cubicBezTo>
                <a:cubicBezTo>
                  <a:pt x="4992" y="2091"/>
                  <a:pt x="5353" y="1582"/>
                  <a:pt x="5359" y="1038"/>
                </a:cubicBezTo>
                <a:cubicBezTo>
                  <a:pt x="5359" y="913"/>
                  <a:pt x="5259" y="842"/>
                  <a:pt x="5158" y="842"/>
                </a:cubicBezTo>
                <a:cubicBezTo>
                  <a:pt x="5093" y="842"/>
                  <a:pt x="5026" y="872"/>
                  <a:pt x="4986" y="938"/>
                </a:cubicBezTo>
                <a:cubicBezTo>
                  <a:pt x="4726" y="1340"/>
                  <a:pt x="4572" y="1890"/>
                  <a:pt x="4425" y="2345"/>
                </a:cubicBezTo>
                <a:cubicBezTo>
                  <a:pt x="4259" y="2860"/>
                  <a:pt x="4277" y="3374"/>
                  <a:pt x="4348" y="3895"/>
                </a:cubicBezTo>
                <a:lnTo>
                  <a:pt x="4348" y="3913"/>
                </a:lnTo>
                <a:cubicBezTo>
                  <a:pt x="4283" y="3972"/>
                  <a:pt x="4223" y="4031"/>
                  <a:pt x="4164" y="4102"/>
                </a:cubicBezTo>
                <a:cubicBezTo>
                  <a:pt x="4046" y="4220"/>
                  <a:pt x="3928" y="4344"/>
                  <a:pt x="3804" y="4474"/>
                </a:cubicBezTo>
                <a:cubicBezTo>
                  <a:pt x="3792" y="4469"/>
                  <a:pt x="3792" y="4457"/>
                  <a:pt x="3786" y="4445"/>
                </a:cubicBezTo>
                <a:cubicBezTo>
                  <a:pt x="3466" y="3877"/>
                  <a:pt x="3171" y="3321"/>
                  <a:pt x="3011" y="2742"/>
                </a:cubicBezTo>
                <a:cubicBezTo>
                  <a:pt x="3301" y="2511"/>
                  <a:pt x="3573" y="2274"/>
                  <a:pt x="3792" y="1979"/>
                </a:cubicBezTo>
                <a:cubicBezTo>
                  <a:pt x="4105" y="1565"/>
                  <a:pt x="4738" y="618"/>
                  <a:pt x="4371" y="98"/>
                </a:cubicBezTo>
                <a:cubicBezTo>
                  <a:pt x="4326" y="35"/>
                  <a:pt x="4254" y="0"/>
                  <a:pt x="41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4" name="Google Shape;424;p15"/>
          <p:cNvGrpSpPr/>
          <p:nvPr/>
        </p:nvGrpSpPr>
        <p:grpSpPr>
          <a:xfrm>
            <a:off x="657231" y="2780296"/>
            <a:ext cx="2397590" cy="2674832"/>
            <a:chOff x="6" y="2913096"/>
            <a:chExt cx="2397590" cy="2674832"/>
          </a:xfrm>
        </p:grpSpPr>
        <p:sp>
          <p:nvSpPr>
            <p:cNvPr id="425" name="Google Shape;425;p15"/>
            <p:cNvSpPr/>
            <p:nvPr/>
          </p:nvSpPr>
          <p:spPr>
            <a:xfrm flipH="1">
              <a:off x="1431081" y="3173319"/>
              <a:ext cx="420513" cy="634250"/>
            </a:xfrm>
            <a:custGeom>
              <a:avLst/>
              <a:gdLst/>
              <a:ahLst/>
              <a:cxnLst/>
              <a:rect l="l" t="t" r="r" b="b"/>
              <a:pathLst>
                <a:path w="8277" h="12484" extrusionOk="0">
                  <a:moveTo>
                    <a:pt x="5889" y="0"/>
                  </a:moveTo>
                  <a:cubicBezTo>
                    <a:pt x="4350" y="0"/>
                    <a:pt x="2392" y="2133"/>
                    <a:pt x="1274" y="5168"/>
                  </a:cubicBezTo>
                  <a:cubicBezTo>
                    <a:pt x="1" y="8570"/>
                    <a:pt x="279" y="11812"/>
                    <a:pt x="1851" y="12389"/>
                  </a:cubicBezTo>
                  <a:cubicBezTo>
                    <a:pt x="2021" y="12453"/>
                    <a:pt x="2199" y="12484"/>
                    <a:pt x="2384" y="12484"/>
                  </a:cubicBezTo>
                  <a:cubicBezTo>
                    <a:pt x="3924" y="12484"/>
                    <a:pt x="5886" y="10337"/>
                    <a:pt x="7023" y="7317"/>
                  </a:cubicBezTo>
                  <a:cubicBezTo>
                    <a:pt x="8276" y="3915"/>
                    <a:pt x="8017" y="672"/>
                    <a:pt x="6426" y="96"/>
                  </a:cubicBezTo>
                  <a:cubicBezTo>
                    <a:pt x="6255" y="31"/>
                    <a:pt x="6075" y="0"/>
                    <a:pt x="58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5"/>
            <p:cNvSpPr/>
            <p:nvPr/>
          </p:nvSpPr>
          <p:spPr>
            <a:xfrm flipH="1">
              <a:off x="530613" y="4342393"/>
              <a:ext cx="1866982" cy="1214748"/>
            </a:xfrm>
            <a:custGeom>
              <a:avLst/>
              <a:gdLst/>
              <a:ahLst/>
              <a:cxnLst/>
              <a:rect l="l" t="t" r="r" b="b"/>
              <a:pathLst>
                <a:path w="36748" h="23910" extrusionOk="0">
                  <a:moveTo>
                    <a:pt x="11225" y="1"/>
                  </a:moveTo>
                  <a:cubicBezTo>
                    <a:pt x="11225" y="1"/>
                    <a:pt x="5496" y="2746"/>
                    <a:pt x="5118" y="3820"/>
                  </a:cubicBezTo>
                  <a:cubicBezTo>
                    <a:pt x="4740" y="4895"/>
                    <a:pt x="3427" y="6347"/>
                    <a:pt x="1537" y="14403"/>
                  </a:cubicBezTo>
                  <a:cubicBezTo>
                    <a:pt x="0" y="20973"/>
                    <a:pt x="6702" y="23910"/>
                    <a:pt x="12008" y="23910"/>
                  </a:cubicBezTo>
                  <a:cubicBezTo>
                    <a:pt x="13226" y="23910"/>
                    <a:pt x="14369" y="23755"/>
                    <a:pt x="15323" y="23454"/>
                  </a:cubicBezTo>
                  <a:cubicBezTo>
                    <a:pt x="20416" y="21843"/>
                    <a:pt x="36747" y="16870"/>
                    <a:pt x="36369" y="15378"/>
                  </a:cubicBezTo>
                  <a:cubicBezTo>
                    <a:pt x="35992" y="13906"/>
                    <a:pt x="32948" y="8893"/>
                    <a:pt x="32948" y="8893"/>
                  </a:cubicBezTo>
                  <a:lnTo>
                    <a:pt x="1122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5"/>
            <p:cNvSpPr/>
            <p:nvPr/>
          </p:nvSpPr>
          <p:spPr>
            <a:xfrm flipH="1">
              <a:off x="62699" y="2913096"/>
              <a:ext cx="1701968" cy="1649689"/>
            </a:xfrm>
            <a:custGeom>
              <a:avLst/>
              <a:gdLst/>
              <a:ahLst/>
              <a:cxnLst/>
              <a:rect l="l" t="t" r="r" b="b"/>
              <a:pathLst>
                <a:path w="33500" h="32471" extrusionOk="0">
                  <a:moveTo>
                    <a:pt x="16682" y="1"/>
                  </a:moveTo>
                  <a:cubicBezTo>
                    <a:pt x="15197" y="1"/>
                    <a:pt x="13638" y="179"/>
                    <a:pt x="12016" y="563"/>
                  </a:cubicBezTo>
                  <a:cubicBezTo>
                    <a:pt x="10046" y="1040"/>
                    <a:pt x="7580" y="2254"/>
                    <a:pt x="5411" y="4462"/>
                  </a:cubicBezTo>
                  <a:cubicBezTo>
                    <a:pt x="3342" y="6530"/>
                    <a:pt x="1532" y="9475"/>
                    <a:pt x="597" y="13453"/>
                  </a:cubicBezTo>
                  <a:cubicBezTo>
                    <a:pt x="120" y="15522"/>
                    <a:pt x="0" y="17312"/>
                    <a:pt x="80" y="18824"/>
                  </a:cubicBezTo>
                  <a:cubicBezTo>
                    <a:pt x="339" y="23300"/>
                    <a:pt x="2427" y="25389"/>
                    <a:pt x="2427" y="25389"/>
                  </a:cubicBezTo>
                  <a:lnTo>
                    <a:pt x="21226" y="32471"/>
                  </a:lnTo>
                  <a:cubicBezTo>
                    <a:pt x="21226" y="32471"/>
                    <a:pt x="26159" y="30521"/>
                    <a:pt x="29720" y="26204"/>
                  </a:cubicBezTo>
                  <a:cubicBezTo>
                    <a:pt x="31272" y="24354"/>
                    <a:pt x="32545" y="22047"/>
                    <a:pt x="33082" y="19282"/>
                  </a:cubicBezTo>
                  <a:cubicBezTo>
                    <a:pt x="33500" y="17054"/>
                    <a:pt x="33400" y="14766"/>
                    <a:pt x="32863" y="12598"/>
                  </a:cubicBezTo>
                  <a:cubicBezTo>
                    <a:pt x="31188" y="5795"/>
                    <a:pt x="25137" y="1"/>
                    <a:pt x="166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5"/>
            <p:cNvSpPr/>
            <p:nvPr/>
          </p:nvSpPr>
          <p:spPr>
            <a:xfrm flipH="1">
              <a:off x="421484" y="3030507"/>
              <a:ext cx="1245129" cy="1207889"/>
            </a:xfrm>
            <a:custGeom>
              <a:avLst/>
              <a:gdLst/>
              <a:ahLst/>
              <a:cxnLst/>
              <a:rect l="l" t="t" r="r" b="b"/>
              <a:pathLst>
                <a:path w="24508" h="23775" extrusionOk="0">
                  <a:moveTo>
                    <a:pt x="12386" y="0"/>
                  </a:moveTo>
                  <a:cubicBezTo>
                    <a:pt x="6581" y="0"/>
                    <a:pt x="1617" y="4207"/>
                    <a:pt x="676" y="9909"/>
                  </a:cubicBezTo>
                  <a:cubicBezTo>
                    <a:pt x="617" y="10247"/>
                    <a:pt x="577" y="10565"/>
                    <a:pt x="537" y="10903"/>
                  </a:cubicBezTo>
                  <a:cubicBezTo>
                    <a:pt x="0" y="17448"/>
                    <a:pt x="4874" y="23177"/>
                    <a:pt x="11418" y="23734"/>
                  </a:cubicBezTo>
                  <a:cubicBezTo>
                    <a:pt x="11749" y="23761"/>
                    <a:pt x="12078" y="23775"/>
                    <a:pt x="12404" y="23775"/>
                  </a:cubicBezTo>
                  <a:cubicBezTo>
                    <a:pt x="18531" y="23775"/>
                    <a:pt x="23740" y="19068"/>
                    <a:pt x="24269" y="12873"/>
                  </a:cubicBezTo>
                  <a:cubicBezTo>
                    <a:pt x="24508" y="9889"/>
                    <a:pt x="23633" y="7104"/>
                    <a:pt x="22001" y="4876"/>
                  </a:cubicBezTo>
                  <a:cubicBezTo>
                    <a:pt x="20032" y="2190"/>
                    <a:pt x="16969" y="340"/>
                    <a:pt x="13388" y="42"/>
                  </a:cubicBezTo>
                  <a:cubicBezTo>
                    <a:pt x="13051" y="14"/>
                    <a:pt x="12717" y="0"/>
                    <a:pt x="123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15"/>
            <p:cNvSpPr/>
            <p:nvPr/>
          </p:nvSpPr>
          <p:spPr>
            <a:xfrm flipH="1">
              <a:off x="598336" y="3164429"/>
              <a:ext cx="951070" cy="939130"/>
            </a:xfrm>
            <a:custGeom>
              <a:avLst/>
              <a:gdLst/>
              <a:ahLst/>
              <a:cxnLst/>
              <a:rect l="l" t="t" r="r" b="b"/>
              <a:pathLst>
                <a:path w="18720" h="18485" extrusionOk="0">
                  <a:moveTo>
                    <a:pt x="9378" y="0"/>
                  </a:moveTo>
                  <a:cubicBezTo>
                    <a:pt x="4612" y="0"/>
                    <a:pt x="576" y="3652"/>
                    <a:pt x="180" y="8486"/>
                  </a:cubicBezTo>
                  <a:cubicBezTo>
                    <a:pt x="1" y="10575"/>
                    <a:pt x="538" y="12564"/>
                    <a:pt x="1592" y="14215"/>
                  </a:cubicBezTo>
                  <a:cubicBezTo>
                    <a:pt x="3104" y="16563"/>
                    <a:pt x="5650" y="18214"/>
                    <a:pt x="8634" y="18452"/>
                  </a:cubicBezTo>
                  <a:cubicBezTo>
                    <a:pt x="8892" y="18474"/>
                    <a:pt x="9148" y="18484"/>
                    <a:pt x="9403" y="18484"/>
                  </a:cubicBezTo>
                  <a:cubicBezTo>
                    <a:pt x="14170" y="18484"/>
                    <a:pt x="18224" y="14834"/>
                    <a:pt x="18620" y="10018"/>
                  </a:cubicBezTo>
                  <a:cubicBezTo>
                    <a:pt x="18720" y="8725"/>
                    <a:pt x="18560" y="7472"/>
                    <a:pt x="18163" y="6318"/>
                  </a:cubicBezTo>
                  <a:cubicBezTo>
                    <a:pt x="17029" y="2916"/>
                    <a:pt x="13965" y="350"/>
                    <a:pt x="10146" y="32"/>
                  </a:cubicBezTo>
                  <a:cubicBezTo>
                    <a:pt x="9888" y="11"/>
                    <a:pt x="9632" y="0"/>
                    <a:pt x="937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15"/>
            <p:cNvSpPr/>
            <p:nvPr/>
          </p:nvSpPr>
          <p:spPr>
            <a:xfrm flipH="1">
              <a:off x="598336" y="3268528"/>
              <a:ext cx="898486" cy="835031"/>
            </a:xfrm>
            <a:custGeom>
              <a:avLst/>
              <a:gdLst/>
              <a:ahLst/>
              <a:cxnLst/>
              <a:rect l="l" t="t" r="r" b="b"/>
              <a:pathLst>
                <a:path w="17685" h="16436" extrusionOk="0">
                  <a:moveTo>
                    <a:pt x="9337" y="0"/>
                  </a:moveTo>
                  <a:cubicBezTo>
                    <a:pt x="4570" y="0"/>
                    <a:pt x="516" y="3651"/>
                    <a:pt x="119" y="8466"/>
                  </a:cubicBezTo>
                  <a:cubicBezTo>
                    <a:pt x="0" y="9759"/>
                    <a:pt x="179" y="11013"/>
                    <a:pt x="557" y="12166"/>
                  </a:cubicBezTo>
                  <a:cubicBezTo>
                    <a:pt x="2069" y="14514"/>
                    <a:pt x="4615" y="16165"/>
                    <a:pt x="7599" y="16403"/>
                  </a:cubicBezTo>
                  <a:cubicBezTo>
                    <a:pt x="7857" y="16425"/>
                    <a:pt x="8113" y="16435"/>
                    <a:pt x="8368" y="16435"/>
                  </a:cubicBezTo>
                  <a:cubicBezTo>
                    <a:pt x="13135" y="16435"/>
                    <a:pt x="17189" y="12785"/>
                    <a:pt x="17585" y="7969"/>
                  </a:cubicBezTo>
                  <a:cubicBezTo>
                    <a:pt x="17685" y="6676"/>
                    <a:pt x="17525" y="5423"/>
                    <a:pt x="17128" y="4269"/>
                  </a:cubicBezTo>
                  <a:cubicBezTo>
                    <a:pt x="15636" y="1922"/>
                    <a:pt x="13089" y="270"/>
                    <a:pt x="10106" y="32"/>
                  </a:cubicBezTo>
                  <a:cubicBezTo>
                    <a:pt x="9848" y="11"/>
                    <a:pt x="9591" y="0"/>
                    <a:pt x="93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5"/>
            <p:cNvSpPr/>
            <p:nvPr/>
          </p:nvSpPr>
          <p:spPr>
            <a:xfrm flipH="1">
              <a:off x="610478" y="4124897"/>
              <a:ext cx="1200675" cy="581311"/>
            </a:xfrm>
            <a:custGeom>
              <a:avLst/>
              <a:gdLst/>
              <a:ahLst/>
              <a:cxnLst/>
              <a:rect l="l" t="t" r="r" b="b"/>
              <a:pathLst>
                <a:path w="23633" h="11442" extrusionOk="0">
                  <a:moveTo>
                    <a:pt x="1505" y="0"/>
                  </a:moveTo>
                  <a:cubicBezTo>
                    <a:pt x="964" y="0"/>
                    <a:pt x="465" y="334"/>
                    <a:pt x="279" y="860"/>
                  </a:cubicBezTo>
                  <a:lnTo>
                    <a:pt x="199" y="1139"/>
                  </a:lnTo>
                  <a:cubicBezTo>
                    <a:pt x="0" y="1756"/>
                    <a:pt x="299" y="2412"/>
                    <a:pt x="896" y="2671"/>
                  </a:cubicBezTo>
                  <a:lnTo>
                    <a:pt x="21524" y="11344"/>
                  </a:lnTo>
                  <a:cubicBezTo>
                    <a:pt x="21681" y="11410"/>
                    <a:pt x="21844" y="11442"/>
                    <a:pt x="22006" y="11442"/>
                  </a:cubicBezTo>
                  <a:cubicBezTo>
                    <a:pt x="22520" y="11442"/>
                    <a:pt x="23014" y="11123"/>
                    <a:pt x="23195" y="10608"/>
                  </a:cubicBezTo>
                  <a:lnTo>
                    <a:pt x="23414" y="9991"/>
                  </a:lnTo>
                  <a:cubicBezTo>
                    <a:pt x="23633" y="9355"/>
                    <a:pt x="23315" y="8678"/>
                    <a:pt x="22698" y="8420"/>
                  </a:cubicBezTo>
                  <a:lnTo>
                    <a:pt x="1970" y="85"/>
                  </a:lnTo>
                  <a:cubicBezTo>
                    <a:pt x="1816" y="27"/>
                    <a:pt x="1658" y="0"/>
                    <a:pt x="15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5"/>
            <p:cNvSpPr/>
            <p:nvPr/>
          </p:nvSpPr>
          <p:spPr>
            <a:xfrm flipH="1">
              <a:off x="665043" y="4245610"/>
              <a:ext cx="1200675" cy="581870"/>
            </a:xfrm>
            <a:custGeom>
              <a:avLst/>
              <a:gdLst/>
              <a:ahLst/>
              <a:cxnLst/>
              <a:rect l="l" t="t" r="r" b="b"/>
              <a:pathLst>
                <a:path w="23633" h="11453" extrusionOk="0">
                  <a:moveTo>
                    <a:pt x="1473" y="1"/>
                  </a:moveTo>
                  <a:cubicBezTo>
                    <a:pt x="944" y="1"/>
                    <a:pt x="447" y="336"/>
                    <a:pt x="279" y="872"/>
                  </a:cubicBezTo>
                  <a:lnTo>
                    <a:pt x="179" y="1150"/>
                  </a:lnTo>
                  <a:cubicBezTo>
                    <a:pt x="0" y="1767"/>
                    <a:pt x="299" y="2423"/>
                    <a:pt x="895" y="2662"/>
                  </a:cubicBezTo>
                  <a:lnTo>
                    <a:pt x="21504" y="11355"/>
                  </a:lnTo>
                  <a:cubicBezTo>
                    <a:pt x="21665" y="11421"/>
                    <a:pt x="21831" y="11453"/>
                    <a:pt x="21995" y="11453"/>
                  </a:cubicBezTo>
                  <a:cubicBezTo>
                    <a:pt x="22519" y="11453"/>
                    <a:pt x="23013" y="11130"/>
                    <a:pt x="23195" y="10599"/>
                  </a:cubicBezTo>
                  <a:lnTo>
                    <a:pt x="23414" y="9982"/>
                  </a:lnTo>
                  <a:cubicBezTo>
                    <a:pt x="23633" y="9366"/>
                    <a:pt x="23314" y="8689"/>
                    <a:pt x="22698" y="8431"/>
                  </a:cubicBezTo>
                  <a:lnTo>
                    <a:pt x="1950" y="96"/>
                  </a:lnTo>
                  <a:cubicBezTo>
                    <a:pt x="1793" y="31"/>
                    <a:pt x="1632" y="1"/>
                    <a:pt x="14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5"/>
            <p:cNvSpPr/>
            <p:nvPr/>
          </p:nvSpPr>
          <p:spPr>
            <a:xfrm flipH="1">
              <a:off x="1072347" y="3155843"/>
              <a:ext cx="361833" cy="853118"/>
            </a:xfrm>
            <a:custGeom>
              <a:avLst/>
              <a:gdLst/>
              <a:ahLst/>
              <a:cxnLst/>
              <a:rect l="l" t="t" r="r" b="b"/>
              <a:pathLst>
                <a:path w="7122" h="16792" extrusionOk="0">
                  <a:moveTo>
                    <a:pt x="7052" y="1"/>
                  </a:moveTo>
                  <a:cubicBezTo>
                    <a:pt x="6819" y="1"/>
                    <a:pt x="6079" y="29"/>
                    <a:pt x="5928" y="380"/>
                  </a:cubicBezTo>
                  <a:cubicBezTo>
                    <a:pt x="5928" y="380"/>
                    <a:pt x="179" y="14504"/>
                    <a:pt x="0" y="15777"/>
                  </a:cubicBezTo>
                  <a:lnTo>
                    <a:pt x="776" y="16791"/>
                  </a:lnTo>
                  <a:cubicBezTo>
                    <a:pt x="776" y="16791"/>
                    <a:pt x="6107" y="1534"/>
                    <a:pt x="7122" y="2"/>
                  </a:cubicBezTo>
                  <a:cubicBezTo>
                    <a:pt x="7122" y="2"/>
                    <a:pt x="7096" y="1"/>
                    <a:pt x="70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5"/>
            <p:cNvSpPr/>
            <p:nvPr/>
          </p:nvSpPr>
          <p:spPr>
            <a:xfrm flipH="1">
              <a:off x="791344" y="3214522"/>
              <a:ext cx="340648" cy="935930"/>
            </a:xfrm>
            <a:custGeom>
              <a:avLst/>
              <a:gdLst/>
              <a:ahLst/>
              <a:cxnLst/>
              <a:rect l="l" t="t" r="r" b="b"/>
              <a:pathLst>
                <a:path w="6705" h="18422" extrusionOk="0">
                  <a:moveTo>
                    <a:pt x="5743" y="1"/>
                  </a:moveTo>
                  <a:cubicBezTo>
                    <a:pt x="5627" y="1"/>
                    <a:pt x="5534" y="39"/>
                    <a:pt x="5491" y="140"/>
                  </a:cubicBezTo>
                  <a:cubicBezTo>
                    <a:pt x="5491" y="140"/>
                    <a:pt x="179" y="16134"/>
                    <a:pt x="0" y="17407"/>
                  </a:cubicBezTo>
                  <a:lnTo>
                    <a:pt x="776" y="18421"/>
                  </a:lnTo>
                  <a:cubicBezTo>
                    <a:pt x="776" y="18421"/>
                    <a:pt x="5690" y="1890"/>
                    <a:pt x="6704" y="379"/>
                  </a:cubicBezTo>
                  <a:cubicBezTo>
                    <a:pt x="6704" y="379"/>
                    <a:pt x="6109" y="1"/>
                    <a:pt x="5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5"/>
            <p:cNvSpPr/>
            <p:nvPr/>
          </p:nvSpPr>
          <p:spPr>
            <a:xfrm flipH="1">
              <a:off x="581215" y="3291797"/>
              <a:ext cx="880247" cy="354365"/>
            </a:xfrm>
            <a:custGeom>
              <a:avLst/>
              <a:gdLst/>
              <a:ahLst/>
              <a:cxnLst/>
              <a:rect l="l" t="t" r="r" b="b"/>
              <a:pathLst>
                <a:path w="17326" h="6975" extrusionOk="0">
                  <a:moveTo>
                    <a:pt x="988" y="0"/>
                  </a:moveTo>
                  <a:cubicBezTo>
                    <a:pt x="913" y="0"/>
                    <a:pt x="876" y="11"/>
                    <a:pt x="876" y="11"/>
                  </a:cubicBezTo>
                  <a:lnTo>
                    <a:pt x="0" y="767"/>
                  </a:lnTo>
                  <a:cubicBezTo>
                    <a:pt x="0" y="767"/>
                    <a:pt x="577" y="807"/>
                    <a:pt x="1134" y="946"/>
                  </a:cubicBezTo>
                  <a:cubicBezTo>
                    <a:pt x="1711" y="1066"/>
                    <a:pt x="16909" y="6934"/>
                    <a:pt x="17128" y="6974"/>
                  </a:cubicBezTo>
                  <a:cubicBezTo>
                    <a:pt x="17131" y="6975"/>
                    <a:pt x="17134" y="6975"/>
                    <a:pt x="17137" y="6975"/>
                  </a:cubicBezTo>
                  <a:cubicBezTo>
                    <a:pt x="17326" y="6975"/>
                    <a:pt x="17287" y="5820"/>
                    <a:pt x="17287" y="5820"/>
                  </a:cubicBezTo>
                  <a:cubicBezTo>
                    <a:pt x="17287" y="5820"/>
                    <a:pt x="16520" y="5394"/>
                    <a:pt x="15901" y="5394"/>
                  </a:cubicBezTo>
                  <a:cubicBezTo>
                    <a:pt x="15851" y="5394"/>
                    <a:pt x="15802" y="5396"/>
                    <a:pt x="15755" y="5402"/>
                  </a:cubicBezTo>
                  <a:cubicBezTo>
                    <a:pt x="15750" y="5403"/>
                    <a:pt x="15744" y="5403"/>
                    <a:pt x="15737" y="5403"/>
                  </a:cubicBezTo>
                  <a:cubicBezTo>
                    <a:pt x="14912" y="5403"/>
                    <a:pt x="2502" y="685"/>
                    <a:pt x="1870" y="310"/>
                  </a:cubicBezTo>
                  <a:cubicBezTo>
                    <a:pt x="1433" y="45"/>
                    <a:pt x="1136" y="0"/>
                    <a:pt x="9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5"/>
            <p:cNvSpPr/>
            <p:nvPr/>
          </p:nvSpPr>
          <p:spPr>
            <a:xfrm flipH="1">
              <a:off x="647871" y="3557151"/>
              <a:ext cx="911645" cy="385102"/>
            </a:xfrm>
            <a:custGeom>
              <a:avLst/>
              <a:gdLst/>
              <a:ahLst/>
              <a:cxnLst/>
              <a:rect l="l" t="t" r="r" b="b"/>
              <a:pathLst>
                <a:path w="17944" h="7580" extrusionOk="0">
                  <a:moveTo>
                    <a:pt x="339" y="0"/>
                  </a:moveTo>
                  <a:cubicBezTo>
                    <a:pt x="339" y="0"/>
                    <a:pt x="1" y="557"/>
                    <a:pt x="140" y="856"/>
                  </a:cubicBezTo>
                  <a:cubicBezTo>
                    <a:pt x="259" y="1154"/>
                    <a:pt x="15139" y="6684"/>
                    <a:pt x="15318" y="6843"/>
                  </a:cubicBezTo>
                  <a:cubicBezTo>
                    <a:pt x="15477" y="7022"/>
                    <a:pt x="17347" y="7579"/>
                    <a:pt x="17347" y="7579"/>
                  </a:cubicBezTo>
                  <a:lnTo>
                    <a:pt x="17944" y="6843"/>
                  </a:lnTo>
                  <a:cubicBezTo>
                    <a:pt x="17944" y="6843"/>
                    <a:pt x="17427" y="6426"/>
                    <a:pt x="16671" y="6207"/>
                  </a:cubicBezTo>
                  <a:cubicBezTo>
                    <a:pt x="15915" y="5988"/>
                    <a:pt x="339" y="0"/>
                    <a:pt x="33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5"/>
            <p:cNvSpPr/>
            <p:nvPr/>
          </p:nvSpPr>
          <p:spPr>
            <a:xfrm flipH="1">
              <a:off x="516489" y="4449541"/>
              <a:ext cx="1873790" cy="1138388"/>
            </a:xfrm>
            <a:custGeom>
              <a:avLst/>
              <a:gdLst/>
              <a:ahLst/>
              <a:cxnLst/>
              <a:rect l="l" t="t" r="r" b="b"/>
              <a:pathLst>
                <a:path w="36882" h="22407" extrusionOk="0">
                  <a:moveTo>
                    <a:pt x="7122" y="1"/>
                  </a:moveTo>
                  <a:cubicBezTo>
                    <a:pt x="6227" y="40"/>
                    <a:pt x="5452" y="80"/>
                    <a:pt x="4875" y="239"/>
                  </a:cubicBezTo>
                  <a:cubicBezTo>
                    <a:pt x="4477" y="339"/>
                    <a:pt x="4158" y="498"/>
                    <a:pt x="3960" y="757"/>
                  </a:cubicBezTo>
                  <a:cubicBezTo>
                    <a:pt x="3442" y="1393"/>
                    <a:pt x="379" y="10524"/>
                    <a:pt x="180" y="13687"/>
                  </a:cubicBezTo>
                  <a:cubicBezTo>
                    <a:pt x="1" y="16850"/>
                    <a:pt x="1075" y="21425"/>
                    <a:pt x="11101" y="22340"/>
                  </a:cubicBezTo>
                  <a:cubicBezTo>
                    <a:pt x="11593" y="22385"/>
                    <a:pt x="12098" y="22407"/>
                    <a:pt x="12613" y="22407"/>
                  </a:cubicBezTo>
                  <a:cubicBezTo>
                    <a:pt x="22582" y="22407"/>
                    <a:pt x="36499" y="14387"/>
                    <a:pt x="36782" y="13687"/>
                  </a:cubicBezTo>
                  <a:cubicBezTo>
                    <a:pt x="36882" y="13468"/>
                    <a:pt x="36802" y="13110"/>
                    <a:pt x="36623" y="12712"/>
                  </a:cubicBezTo>
                  <a:cubicBezTo>
                    <a:pt x="36245" y="11817"/>
                    <a:pt x="35370" y="10703"/>
                    <a:pt x="35052" y="10703"/>
                  </a:cubicBezTo>
                  <a:cubicBezTo>
                    <a:pt x="34614" y="10723"/>
                    <a:pt x="20212" y="16571"/>
                    <a:pt x="15617" y="17407"/>
                  </a:cubicBezTo>
                  <a:cubicBezTo>
                    <a:pt x="14156" y="17666"/>
                    <a:pt x="12658" y="17843"/>
                    <a:pt x="11242" y="17843"/>
                  </a:cubicBezTo>
                  <a:cubicBezTo>
                    <a:pt x="8202" y="17843"/>
                    <a:pt x="5543" y="17028"/>
                    <a:pt x="4457" y="14463"/>
                  </a:cubicBezTo>
                  <a:cubicBezTo>
                    <a:pt x="2865" y="10703"/>
                    <a:pt x="7122" y="1"/>
                    <a:pt x="712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5"/>
            <p:cNvSpPr/>
            <p:nvPr/>
          </p:nvSpPr>
          <p:spPr>
            <a:xfrm flipH="1">
              <a:off x="2176949" y="5114528"/>
              <a:ext cx="174922" cy="145099"/>
            </a:xfrm>
            <a:custGeom>
              <a:avLst/>
              <a:gdLst/>
              <a:ahLst/>
              <a:cxnLst/>
              <a:rect l="l" t="t" r="r" b="b"/>
              <a:pathLst>
                <a:path w="3443" h="2856" extrusionOk="0">
                  <a:moveTo>
                    <a:pt x="2177" y="1"/>
                  </a:moveTo>
                  <a:cubicBezTo>
                    <a:pt x="2172" y="1"/>
                    <a:pt x="2169" y="1"/>
                    <a:pt x="2169" y="1"/>
                  </a:cubicBezTo>
                  <a:cubicBezTo>
                    <a:pt x="2169" y="1"/>
                    <a:pt x="3005" y="538"/>
                    <a:pt x="2428" y="1314"/>
                  </a:cubicBezTo>
                  <a:cubicBezTo>
                    <a:pt x="2122" y="1735"/>
                    <a:pt x="1655" y="1872"/>
                    <a:pt x="1241" y="1872"/>
                  </a:cubicBezTo>
                  <a:cubicBezTo>
                    <a:pt x="874" y="1872"/>
                    <a:pt x="550" y="1764"/>
                    <a:pt x="419" y="1652"/>
                  </a:cubicBezTo>
                  <a:cubicBezTo>
                    <a:pt x="140" y="1413"/>
                    <a:pt x="1" y="1175"/>
                    <a:pt x="1" y="1175"/>
                  </a:cubicBezTo>
                  <a:lnTo>
                    <a:pt x="1" y="1911"/>
                  </a:lnTo>
                  <a:cubicBezTo>
                    <a:pt x="1" y="1911"/>
                    <a:pt x="126" y="2855"/>
                    <a:pt x="1471" y="2855"/>
                  </a:cubicBezTo>
                  <a:cubicBezTo>
                    <a:pt x="1547" y="2855"/>
                    <a:pt x="1627" y="2852"/>
                    <a:pt x="1712" y="2846"/>
                  </a:cubicBezTo>
                  <a:cubicBezTo>
                    <a:pt x="3283" y="2726"/>
                    <a:pt x="3442" y="876"/>
                    <a:pt x="3005" y="419"/>
                  </a:cubicBezTo>
                  <a:cubicBezTo>
                    <a:pt x="2585" y="18"/>
                    <a:pt x="2233" y="1"/>
                    <a:pt x="217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5"/>
            <p:cNvSpPr/>
            <p:nvPr/>
          </p:nvSpPr>
          <p:spPr>
            <a:xfrm flipH="1">
              <a:off x="2245688" y="5114324"/>
              <a:ext cx="81999" cy="55631"/>
            </a:xfrm>
            <a:custGeom>
              <a:avLst/>
              <a:gdLst/>
              <a:ahLst/>
              <a:cxnLst/>
              <a:rect l="l" t="t" r="r" b="b"/>
              <a:pathLst>
                <a:path w="1614" h="1095" extrusionOk="0">
                  <a:moveTo>
                    <a:pt x="776" y="0"/>
                  </a:moveTo>
                  <a:cubicBezTo>
                    <a:pt x="395" y="0"/>
                    <a:pt x="1" y="503"/>
                    <a:pt x="340" y="880"/>
                  </a:cubicBezTo>
                  <a:cubicBezTo>
                    <a:pt x="490" y="1046"/>
                    <a:pt x="649" y="1094"/>
                    <a:pt x="785" y="1094"/>
                  </a:cubicBezTo>
                  <a:cubicBezTo>
                    <a:pt x="974" y="1094"/>
                    <a:pt x="1116" y="1000"/>
                    <a:pt x="1116" y="1000"/>
                  </a:cubicBezTo>
                  <a:cubicBezTo>
                    <a:pt x="1614" y="383"/>
                    <a:pt x="1255" y="65"/>
                    <a:pt x="838" y="5"/>
                  </a:cubicBezTo>
                  <a:cubicBezTo>
                    <a:pt x="817" y="2"/>
                    <a:pt x="796" y="0"/>
                    <a:pt x="7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5"/>
            <p:cNvSpPr/>
            <p:nvPr/>
          </p:nvSpPr>
          <p:spPr>
            <a:xfrm flipH="1">
              <a:off x="1861653" y="5377291"/>
              <a:ext cx="174871" cy="146115"/>
            </a:xfrm>
            <a:custGeom>
              <a:avLst/>
              <a:gdLst/>
              <a:ahLst/>
              <a:cxnLst/>
              <a:rect l="l" t="t" r="r" b="b"/>
              <a:pathLst>
                <a:path w="3442" h="2876" extrusionOk="0">
                  <a:moveTo>
                    <a:pt x="2176" y="1"/>
                  </a:moveTo>
                  <a:cubicBezTo>
                    <a:pt x="2171" y="1"/>
                    <a:pt x="2169" y="1"/>
                    <a:pt x="2169" y="1"/>
                  </a:cubicBezTo>
                  <a:cubicBezTo>
                    <a:pt x="2169" y="1"/>
                    <a:pt x="3004" y="538"/>
                    <a:pt x="2427" y="1334"/>
                  </a:cubicBezTo>
                  <a:cubicBezTo>
                    <a:pt x="2118" y="1749"/>
                    <a:pt x="1644" y="1885"/>
                    <a:pt x="1227" y="1885"/>
                  </a:cubicBezTo>
                  <a:cubicBezTo>
                    <a:pt x="866" y="1885"/>
                    <a:pt x="547" y="1783"/>
                    <a:pt x="418" y="1672"/>
                  </a:cubicBezTo>
                  <a:cubicBezTo>
                    <a:pt x="140" y="1433"/>
                    <a:pt x="0" y="1175"/>
                    <a:pt x="0" y="1175"/>
                  </a:cubicBezTo>
                  <a:lnTo>
                    <a:pt x="0" y="1931"/>
                  </a:lnTo>
                  <a:cubicBezTo>
                    <a:pt x="0" y="1931"/>
                    <a:pt x="125" y="2875"/>
                    <a:pt x="1471" y="2875"/>
                  </a:cubicBezTo>
                  <a:cubicBezTo>
                    <a:pt x="1547" y="2875"/>
                    <a:pt x="1627" y="2872"/>
                    <a:pt x="1711" y="2866"/>
                  </a:cubicBezTo>
                  <a:cubicBezTo>
                    <a:pt x="3283" y="2726"/>
                    <a:pt x="3442" y="876"/>
                    <a:pt x="3004" y="439"/>
                  </a:cubicBezTo>
                  <a:cubicBezTo>
                    <a:pt x="2583" y="18"/>
                    <a:pt x="2230" y="1"/>
                    <a:pt x="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5"/>
            <p:cNvSpPr/>
            <p:nvPr/>
          </p:nvSpPr>
          <p:spPr>
            <a:xfrm flipH="1">
              <a:off x="1930342" y="5378104"/>
              <a:ext cx="81948" cy="55631"/>
            </a:xfrm>
            <a:custGeom>
              <a:avLst/>
              <a:gdLst/>
              <a:ahLst/>
              <a:cxnLst/>
              <a:rect l="l" t="t" r="r" b="b"/>
              <a:pathLst>
                <a:path w="1613" h="1095" extrusionOk="0">
                  <a:moveTo>
                    <a:pt x="772" y="0"/>
                  </a:moveTo>
                  <a:cubicBezTo>
                    <a:pt x="392" y="0"/>
                    <a:pt x="0" y="485"/>
                    <a:pt x="339" y="880"/>
                  </a:cubicBezTo>
                  <a:cubicBezTo>
                    <a:pt x="488" y="1046"/>
                    <a:pt x="648" y="1094"/>
                    <a:pt x="783" y="1094"/>
                  </a:cubicBezTo>
                  <a:cubicBezTo>
                    <a:pt x="973" y="1094"/>
                    <a:pt x="1115" y="1000"/>
                    <a:pt x="1115" y="1000"/>
                  </a:cubicBezTo>
                  <a:cubicBezTo>
                    <a:pt x="1612" y="383"/>
                    <a:pt x="1254" y="65"/>
                    <a:pt x="836" y="5"/>
                  </a:cubicBezTo>
                  <a:cubicBezTo>
                    <a:pt x="815" y="2"/>
                    <a:pt x="794" y="0"/>
                    <a:pt x="7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15"/>
            <p:cNvSpPr/>
            <p:nvPr/>
          </p:nvSpPr>
          <p:spPr>
            <a:xfrm flipH="1">
              <a:off x="1316922" y="5332837"/>
              <a:ext cx="174871" cy="145201"/>
            </a:xfrm>
            <a:custGeom>
              <a:avLst/>
              <a:gdLst/>
              <a:ahLst/>
              <a:cxnLst/>
              <a:rect l="l" t="t" r="r" b="b"/>
              <a:pathLst>
                <a:path w="3442" h="2858" extrusionOk="0">
                  <a:moveTo>
                    <a:pt x="2176" y="1"/>
                  </a:moveTo>
                  <a:cubicBezTo>
                    <a:pt x="2171" y="1"/>
                    <a:pt x="2169" y="1"/>
                    <a:pt x="2169" y="1"/>
                  </a:cubicBezTo>
                  <a:cubicBezTo>
                    <a:pt x="2169" y="1"/>
                    <a:pt x="2984" y="538"/>
                    <a:pt x="2408" y="1314"/>
                  </a:cubicBezTo>
                  <a:cubicBezTo>
                    <a:pt x="2109" y="1740"/>
                    <a:pt x="1640" y="1875"/>
                    <a:pt x="1222" y="1875"/>
                  </a:cubicBezTo>
                  <a:cubicBezTo>
                    <a:pt x="860" y="1875"/>
                    <a:pt x="537" y="1773"/>
                    <a:pt x="398" y="1672"/>
                  </a:cubicBezTo>
                  <a:cubicBezTo>
                    <a:pt x="120" y="1433"/>
                    <a:pt x="1" y="1175"/>
                    <a:pt x="1" y="1175"/>
                  </a:cubicBezTo>
                  <a:lnTo>
                    <a:pt x="1" y="1911"/>
                  </a:lnTo>
                  <a:cubicBezTo>
                    <a:pt x="1" y="1911"/>
                    <a:pt x="106" y="2858"/>
                    <a:pt x="1420" y="2858"/>
                  </a:cubicBezTo>
                  <a:cubicBezTo>
                    <a:pt x="1505" y="2858"/>
                    <a:pt x="1596" y="2854"/>
                    <a:pt x="1691" y="2845"/>
                  </a:cubicBezTo>
                  <a:cubicBezTo>
                    <a:pt x="3263" y="2726"/>
                    <a:pt x="3442" y="876"/>
                    <a:pt x="2984" y="438"/>
                  </a:cubicBezTo>
                  <a:cubicBezTo>
                    <a:pt x="2582" y="18"/>
                    <a:pt x="2230" y="1"/>
                    <a:pt x="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5"/>
            <p:cNvSpPr/>
            <p:nvPr/>
          </p:nvSpPr>
          <p:spPr>
            <a:xfrm flipH="1">
              <a:off x="1386626" y="5332634"/>
              <a:ext cx="81999" cy="56444"/>
            </a:xfrm>
            <a:custGeom>
              <a:avLst/>
              <a:gdLst/>
              <a:ahLst/>
              <a:cxnLst/>
              <a:rect l="l" t="t" r="r" b="b"/>
              <a:pathLst>
                <a:path w="1614" h="1111" extrusionOk="0">
                  <a:moveTo>
                    <a:pt x="795" y="0"/>
                  </a:moveTo>
                  <a:cubicBezTo>
                    <a:pt x="412" y="0"/>
                    <a:pt x="1" y="503"/>
                    <a:pt x="340" y="880"/>
                  </a:cubicBezTo>
                  <a:cubicBezTo>
                    <a:pt x="494" y="1059"/>
                    <a:pt x="662" y="1110"/>
                    <a:pt x="804" y="1110"/>
                  </a:cubicBezTo>
                  <a:cubicBezTo>
                    <a:pt x="993" y="1110"/>
                    <a:pt x="1136" y="1019"/>
                    <a:pt x="1136" y="1019"/>
                  </a:cubicBezTo>
                  <a:cubicBezTo>
                    <a:pt x="1613" y="403"/>
                    <a:pt x="1255" y="84"/>
                    <a:pt x="857" y="5"/>
                  </a:cubicBezTo>
                  <a:cubicBezTo>
                    <a:pt x="837" y="2"/>
                    <a:pt x="816" y="0"/>
                    <a:pt x="79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5"/>
            <p:cNvSpPr/>
            <p:nvPr/>
          </p:nvSpPr>
          <p:spPr>
            <a:xfrm flipH="1">
              <a:off x="824723" y="5151920"/>
              <a:ext cx="174871" cy="145099"/>
            </a:xfrm>
            <a:custGeom>
              <a:avLst/>
              <a:gdLst/>
              <a:ahLst/>
              <a:cxnLst/>
              <a:rect l="l" t="t" r="r" b="b"/>
              <a:pathLst>
                <a:path w="3442" h="2856" extrusionOk="0">
                  <a:moveTo>
                    <a:pt x="2176" y="1"/>
                  </a:moveTo>
                  <a:cubicBezTo>
                    <a:pt x="2171" y="1"/>
                    <a:pt x="2169" y="1"/>
                    <a:pt x="2169" y="1"/>
                  </a:cubicBezTo>
                  <a:cubicBezTo>
                    <a:pt x="2169" y="1"/>
                    <a:pt x="2984" y="518"/>
                    <a:pt x="2427" y="1314"/>
                  </a:cubicBezTo>
                  <a:cubicBezTo>
                    <a:pt x="2118" y="1729"/>
                    <a:pt x="1644" y="1865"/>
                    <a:pt x="1227" y="1865"/>
                  </a:cubicBezTo>
                  <a:cubicBezTo>
                    <a:pt x="866" y="1865"/>
                    <a:pt x="547" y="1763"/>
                    <a:pt x="418" y="1652"/>
                  </a:cubicBezTo>
                  <a:cubicBezTo>
                    <a:pt x="120" y="1413"/>
                    <a:pt x="0" y="1155"/>
                    <a:pt x="0" y="1155"/>
                  </a:cubicBezTo>
                  <a:lnTo>
                    <a:pt x="0" y="1911"/>
                  </a:lnTo>
                  <a:cubicBezTo>
                    <a:pt x="0" y="1911"/>
                    <a:pt x="107" y="2855"/>
                    <a:pt x="1451" y="2855"/>
                  </a:cubicBezTo>
                  <a:cubicBezTo>
                    <a:pt x="1527" y="2855"/>
                    <a:pt x="1607" y="2852"/>
                    <a:pt x="1691" y="2846"/>
                  </a:cubicBezTo>
                  <a:cubicBezTo>
                    <a:pt x="3263" y="2706"/>
                    <a:pt x="3442" y="876"/>
                    <a:pt x="2984" y="419"/>
                  </a:cubicBezTo>
                  <a:cubicBezTo>
                    <a:pt x="2583" y="18"/>
                    <a:pt x="2232" y="1"/>
                    <a:pt x="217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5"/>
            <p:cNvSpPr/>
            <p:nvPr/>
          </p:nvSpPr>
          <p:spPr>
            <a:xfrm flipH="1">
              <a:off x="894428" y="5151717"/>
              <a:ext cx="81948" cy="55631"/>
            </a:xfrm>
            <a:custGeom>
              <a:avLst/>
              <a:gdLst/>
              <a:ahLst/>
              <a:cxnLst/>
              <a:rect l="l" t="t" r="r" b="b"/>
              <a:pathLst>
                <a:path w="1613" h="1095" extrusionOk="0">
                  <a:moveTo>
                    <a:pt x="792" y="0"/>
                  </a:moveTo>
                  <a:cubicBezTo>
                    <a:pt x="410" y="0"/>
                    <a:pt x="0" y="485"/>
                    <a:pt x="339" y="880"/>
                  </a:cubicBezTo>
                  <a:cubicBezTo>
                    <a:pt x="496" y="1046"/>
                    <a:pt x="661" y="1094"/>
                    <a:pt x="799" y="1094"/>
                  </a:cubicBezTo>
                  <a:cubicBezTo>
                    <a:pt x="993" y="1094"/>
                    <a:pt x="1135" y="1000"/>
                    <a:pt x="1135" y="1000"/>
                  </a:cubicBezTo>
                  <a:cubicBezTo>
                    <a:pt x="1612" y="383"/>
                    <a:pt x="1254" y="65"/>
                    <a:pt x="856" y="5"/>
                  </a:cubicBezTo>
                  <a:cubicBezTo>
                    <a:pt x="835" y="2"/>
                    <a:pt x="813" y="0"/>
                    <a:pt x="79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5"/>
            <p:cNvSpPr/>
            <p:nvPr/>
          </p:nvSpPr>
          <p:spPr>
            <a:xfrm flipH="1">
              <a:off x="2139557" y="4722415"/>
              <a:ext cx="133465" cy="110653"/>
            </a:xfrm>
            <a:custGeom>
              <a:avLst/>
              <a:gdLst/>
              <a:ahLst/>
              <a:cxnLst/>
              <a:rect l="l" t="t" r="r" b="b"/>
              <a:pathLst>
                <a:path w="2627" h="2178" extrusionOk="0">
                  <a:moveTo>
                    <a:pt x="1661" y="0"/>
                  </a:moveTo>
                  <a:cubicBezTo>
                    <a:pt x="1655" y="0"/>
                    <a:pt x="1652" y="1"/>
                    <a:pt x="1652" y="1"/>
                  </a:cubicBezTo>
                  <a:cubicBezTo>
                    <a:pt x="1652" y="1"/>
                    <a:pt x="2288" y="418"/>
                    <a:pt x="1850" y="995"/>
                  </a:cubicBezTo>
                  <a:cubicBezTo>
                    <a:pt x="1617" y="1313"/>
                    <a:pt x="1260" y="1417"/>
                    <a:pt x="943" y="1417"/>
                  </a:cubicBezTo>
                  <a:cubicBezTo>
                    <a:pt x="666" y="1417"/>
                    <a:pt x="421" y="1337"/>
                    <a:pt x="319" y="1254"/>
                  </a:cubicBezTo>
                  <a:cubicBezTo>
                    <a:pt x="100" y="1075"/>
                    <a:pt x="0" y="896"/>
                    <a:pt x="0" y="896"/>
                  </a:cubicBezTo>
                  <a:lnTo>
                    <a:pt x="0" y="1453"/>
                  </a:lnTo>
                  <a:cubicBezTo>
                    <a:pt x="0" y="1453"/>
                    <a:pt x="89" y="2177"/>
                    <a:pt x="1098" y="2177"/>
                  </a:cubicBezTo>
                  <a:cubicBezTo>
                    <a:pt x="1160" y="2177"/>
                    <a:pt x="1225" y="2175"/>
                    <a:pt x="1293" y="2169"/>
                  </a:cubicBezTo>
                  <a:cubicBezTo>
                    <a:pt x="2487" y="2069"/>
                    <a:pt x="2626" y="657"/>
                    <a:pt x="2288" y="319"/>
                  </a:cubicBezTo>
                  <a:cubicBezTo>
                    <a:pt x="1986" y="16"/>
                    <a:pt x="1715" y="0"/>
                    <a:pt x="166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5"/>
            <p:cNvSpPr/>
            <p:nvPr/>
          </p:nvSpPr>
          <p:spPr>
            <a:xfrm flipH="1">
              <a:off x="2192140" y="4722262"/>
              <a:ext cx="63049" cy="42524"/>
            </a:xfrm>
            <a:custGeom>
              <a:avLst/>
              <a:gdLst/>
              <a:ahLst/>
              <a:cxnLst/>
              <a:rect l="l" t="t" r="r" b="b"/>
              <a:pathLst>
                <a:path w="1241" h="837" extrusionOk="0">
                  <a:moveTo>
                    <a:pt x="619" y="1"/>
                  </a:moveTo>
                  <a:cubicBezTo>
                    <a:pt x="314" y="1"/>
                    <a:pt x="1" y="377"/>
                    <a:pt x="266" y="680"/>
                  </a:cubicBezTo>
                  <a:cubicBezTo>
                    <a:pt x="379" y="801"/>
                    <a:pt x="498" y="837"/>
                    <a:pt x="601" y="837"/>
                  </a:cubicBezTo>
                  <a:cubicBezTo>
                    <a:pt x="750" y="837"/>
                    <a:pt x="863" y="760"/>
                    <a:pt x="863" y="760"/>
                  </a:cubicBezTo>
                  <a:cubicBezTo>
                    <a:pt x="1241" y="302"/>
                    <a:pt x="962" y="63"/>
                    <a:pt x="664" y="4"/>
                  </a:cubicBezTo>
                  <a:cubicBezTo>
                    <a:pt x="649" y="2"/>
                    <a:pt x="634" y="1"/>
                    <a:pt x="61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5"/>
            <p:cNvSpPr/>
            <p:nvPr/>
          </p:nvSpPr>
          <p:spPr>
            <a:xfrm flipH="1">
              <a:off x="2067820" y="4471743"/>
              <a:ext cx="120306" cy="100441"/>
            </a:xfrm>
            <a:custGeom>
              <a:avLst/>
              <a:gdLst/>
              <a:ahLst/>
              <a:cxnLst/>
              <a:rect l="l" t="t" r="r" b="b"/>
              <a:pathLst>
                <a:path w="2368" h="1977" extrusionOk="0">
                  <a:moveTo>
                    <a:pt x="1502" y="1"/>
                  </a:moveTo>
                  <a:cubicBezTo>
                    <a:pt x="1496" y="1"/>
                    <a:pt x="1492" y="1"/>
                    <a:pt x="1492" y="1"/>
                  </a:cubicBezTo>
                  <a:cubicBezTo>
                    <a:pt x="1492" y="1"/>
                    <a:pt x="2049" y="359"/>
                    <a:pt x="1671" y="916"/>
                  </a:cubicBezTo>
                  <a:cubicBezTo>
                    <a:pt x="1464" y="1197"/>
                    <a:pt x="1148" y="1287"/>
                    <a:pt x="865" y="1287"/>
                  </a:cubicBezTo>
                  <a:cubicBezTo>
                    <a:pt x="606" y="1287"/>
                    <a:pt x="374" y="1211"/>
                    <a:pt x="279" y="1135"/>
                  </a:cubicBezTo>
                  <a:cubicBezTo>
                    <a:pt x="80" y="976"/>
                    <a:pt x="0" y="797"/>
                    <a:pt x="0" y="797"/>
                  </a:cubicBezTo>
                  <a:lnTo>
                    <a:pt x="0" y="1314"/>
                  </a:lnTo>
                  <a:cubicBezTo>
                    <a:pt x="0" y="1314"/>
                    <a:pt x="72" y="1977"/>
                    <a:pt x="1014" y="1977"/>
                  </a:cubicBezTo>
                  <a:cubicBezTo>
                    <a:pt x="1065" y="1977"/>
                    <a:pt x="1118" y="1975"/>
                    <a:pt x="1174" y="1971"/>
                  </a:cubicBezTo>
                  <a:cubicBezTo>
                    <a:pt x="2248" y="1871"/>
                    <a:pt x="2368" y="598"/>
                    <a:pt x="2049" y="300"/>
                  </a:cubicBezTo>
                  <a:cubicBezTo>
                    <a:pt x="1784" y="17"/>
                    <a:pt x="1550" y="1"/>
                    <a:pt x="150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5"/>
            <p:cNvSpPr/>
            <p:nvPr/>
          </p:nvSpPr>
          <p:spPr>
            <a:xfrm flipH="1">
              <a:off x="2115323" y="4471641"/>
              <a:ext cx="56952" cy="38459"/>
            </a:xfrm>
            <a:custGeom>
              <a:avLst/>
              <a:gdLst/>
              <a:ahLst/>
              <a:cxnLst/>
              <a:rect l="l" t="t" r="r" b="b"/>
              <a:pathLst>
                <a:path w="1121" h="757" extrusionOk="0">
                  <a:moveTo>
                    <a:pt x="540" y="0"/>
                  </a:moveTo>
                  <a:cubicBezTo>
                    <a:pt x="274" y="0"/>
                    <a:pt x="0" y="336"/>
                    <a:pt x="245" y="600"/>
                  </a:cubicBezTo>
                  <a:cubicBezTo>
                    <a:pt x="350" y="722"/>
                    <a:pt x="466" y="756"/>
                    <a:pt x="563" y="756"/>
                  </a:cubicBezTo>
                  <a:cubicBezTo>
                    <a:pt x="688" y="756"/>
                    <a:pt x="783" y="699"/>
                    <a:pt x="783" y="699"/>
                  </a:cubicBezTo>
                  <a:cubicBezTo>
                    <a:pt x="1121" y="262"/>
                    <a:pt x="862" y="43"/>
                    <a:pt x="584" y="3"/>
                  </a:cubicBezTo>
                  <a:cubicBezTo>
                    <a:pt x="569" y="1"/>
                    <a:pt x="555" y="0"/>
                    <a:pt x="54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5"/>
            <p:cNvSpPr/>
            <p:nvPr/>
          </p:nvSpPr>
          <p:spPr>
            <a:xfrm flipH="1">
              <a:off x="6" y="3527837"/>
              <a:ext cx="443731" cy="754251"/>
            </a:xfrm>
            <a:custGeom>
              <a:avLst/>
              <a:gdLst/>
              <a:ahLst/>
              <a:cxnLst/>
              <a:rect l="l" t="t" r="r" b="b"/>
              <a:pathLst>
                <a:path w="8734" h="14846" extrusionOk="0">
                  <a:moveTo>
                    <a:pt x="5676" y="0"/>
                  </a:moveTo>
                  <a:cubicBezTo>
                    <a:pt x="4318" y="0"/>
                    <a:pt x="2831" y="1551"/>
                    <a:pt x="1810" y="3919"/>
                  </a:cubicBezTo>
                  <a:cubicBezTo>
                    <a:pt x="1452" y="4735"/>
                    <a:pt x="1134" y="5670"/>
                    <a:pt x="915" y="6645"/>
                  </a:cubicBezTo>
                  <a:cubicBezTo>
                    <a:pt x="0" y="10723"/>
                    <a:pt x="796" y="14363"/>
                    <a:pt x="2686" y="14801"/>
                  </a:cubicBezTo>
                  <a:cubicBezTo>
                    <a:pt x="2814" y="14831"/>
                    <a:pt x="2944" y="14845"/>
                    <a:pt x="3076" y="14845"/>
                  </a:cubicBezTo>
                  <a:cubicBezTo>
                    <a:pt x="4245" y="14845"/>
                    <a:pt x="5502" y="13679"/>
                    <a:pt x="6485" y="11837"/>
                  </a:cubicBezTo>
                  <a:cubicBezTo>
                    <a:pt x="7042" y="10822"/>
                    <a:pt x="7500" y="9569"/>
                    <a:pt x="7818" y="8216"/>
                  </a:cubicBezTo>
                  <a:cubicBezTo>
                    <a:pt x="8733" y="4138"/>
                    <a:pt x="7937" y="478"/>
                    <a:pt x="6048" y="40"/>
                  </a:cubicBezTo>
                  <a:cubicBezTo>
                    <a:pt x="5925" y="13"/>
                    <a:pt x="5801" y="0"/>
                    <a:pt x="567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5"/>
            <p:cNvSpPr/>
            <p:nvPr/>
          </p:nvSpPr>
          <p:spPr>
            <a:xfrm flipH="1">
              <a:off x="46492" y="3702708"/>
              <a:ext cx="244626" cy="435704"/>
            </a:xfrm>
            <a:custGeom>
              <a:avLst/>
              <a:gdLst/>
              <a:ahLst/>
              <a:cxnLst/>
              <a:rect l="l" t="t" r="r" b="b"/>
              <a:pathLst>
                <a:path w="4815" h="8576" extrusionOk="0">
                  <a:moveTo>
                    <a:pt x="3165" y="0"/>
                  </a:moveTo>
                  <a:cubicBezTo>
                    <a:pt x="2952" y="0"/>
                    <a:pt x="2723" y="79"/>
                    <a:pt x="2506" y="219"/>
                  </a:cubicBezTo>
                  <a:cubicBezTo>
                    <a:pt x="1691" y="716"/>
                    <a:pt x="875" y="2108"/>
                    <a:pt x="477" y="3859"/>
                  </a:cubicBezTo>
                  <a:cubicBezTo>
                    <a:pt x="0" y="5908"/>
                    <a:pt x="259" y="7778"/>
                    <a:pt x="1034" y="8375"/>
                  </a:cubicBezTo>
                  <a:cubicBezTo>
                    <a:pt x="1154" y="8454"/>
                    <a:pt x="1273" y="8514"/>
                    <a:pt x="1412" y="8554"/>
                  </a:cubicBezTo>
                  <a:cubicBezTo>
                    <a:pt x="1478" y="8569"/>
                    <a:pt x="1545" y="8576"/>
                    <a:pt x="1613" y="8576"/>
                  </a:cubicBezTo>
                  <a:cubicBezTo>
                    <a:pt x="2623" y="8576"/>
                    <a:pt x="3773" y="6935"/>
                    <a:pt x="4277" y="4734"/>
                  </a:cubicBezTo>
                  <a:cubicBezTo>
                    <a:pt x="4814" y="2367"/>
                    <a:pt x="4396" y="278"/>
                    <a:pt x="3342" y="20"/>
                  </a:cubicBezTo>
                  <a:cubicBezTo>
                    <a:pt x="3285" y="7"/>
                    <a:pt x="3226" y="0"/>
                    <a:pt x="31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5"/>
            <p:cNvSpPr/>
            <p:nvPr/>
          </p:nvSpPr>
          <p:spPr>
            <a:xfrm flipH="1">
              <a:off x="111218" y="3713783"/>
              <a:ext cx="179901" cy="414416"/>
            </a:xfrm>
            <a:custGeom>
              <a:avLst/>
              <a:gdLst/>
              <a:ahLst/>
              <a:cxnLst/>
              <a:rect l="l" t="t" r="r" b="b"/>
              <a:pathLst>
                <a:path w="3541" h="8157" extrusionOk="0">
                  <a:moveTo>
                    <a:pt x="2506" y="1"/>
                  </a:moveTo>
                  <a:cubicBezTo>
                    <a:pt x="1691" y="498"/>
                    <a:pt x="875" y="1890"/>
                    <a:pt x="477" y="3641"/>
                  </a:cubicBezTo>
                  <a:cubicBezTo>
                    <a:pt x="0" y="5690"/>
                    <a:pt x="259" y="7560"/>
                    <a:pt x="1034" y="8157"/>
                  </a:cubicBezTo>
                  <a:cubicBezTo>
                    <a:pt x="1870" y="7659"/>
                    <a:pt x="2666" y="6267"/>
                    <a:pt x="3063" y="4516"/>
                  </a:cubicBezTo>
                  <a:cubicBezTo>
                    <a:pt x="3541" y="2467"/>
                    <a:pt x="3282" y="597"/>
                    <a:pt x="25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15"/>
          <p:cNvSpPr txBox="1">
            <a:spLocks noGrp="1"/>
          </p:cNvSpPr>
          <p:nvPr>
            <p:ph type="ctrTitle"/>
          </p:nvPr>
        </p:nvSpPr>
        <p:spPr>
          <a:xfrm>
            <a:off x="3904550" y="2698337"/>
            <a:ext cx="4526400" cy="361800"/>
          </a:xfrm>
          <a:prstGeom prst="rect">
            <a:avLst/>
          </a:prstGeom>
        </p:spPr>
        <p:txBody>
          <a:bodyPr spcFirstLastPara="1" wrap="square" lIns="0" tIns="0" rIns="0" bIns="0" anchor="t" anchorCtr="0">
            <a:normAutofit/>
          </a:bodyPr>
          <a:lstStyle>
            <a:lvl1pPr lvl="0" algn="r" rtl="0">
              <a:spcBef>
                <a:spcPts val="0"/>
              </a:spcBef>
              <a:spcAft>
                <a:spcPts val="0"/>
              </a:spcAft>
              <a:buSzPts val="5200"/>
              <a:buNone/>
              <a:defRPr sz="2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54" name="Google Shape;454;p15"/>
          <p:cNvSpPr txBox="1">
            <a:spLocks noGrp="1"/>
          </p:cNvSpPr>
          <p:nvPr>
            <p:ph type="subTitle" idx="1"/>
          </p:nvPr>
        </p:nvSpPr>
        <p:spPr>
          <a:xfrm>
            <a:off x="3903050" y="970125"/>
            <a:ext cx="4527900" cy="1638600"/>
          </a:xfrm>
          <a:prstGeom prst="rect">
            <a:avLst/>
          </a:prstGeom>
        </p:spPr>
        <p:txBody>
          <a:bodyPr spcFirstLastPara="1" wrap="square" lIns="0" tIns="0" rIns="0" bIns="0" anchor="t" anchorCtr="0">
            <a:noAutofit/>
          </a:bodyPr>
          <a:lstStyle>
            <a:lvl1pPr lvl="0" algn="r" rtl="0">
              <a:lnSpc>
                <a:spcPct val="100000"/>
              </a:lnSpc>
              <a:spcBef>
                <a:spcPts val="0"/>
              </a:spcBef>
              <a:spcAft>
                <a:spcPts val="0"/>
              </a:spcAft>
              <a:buSzPts val="2800"/>
              <a:buNone/>
              <a:defRPr sz="24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3">
    <p:spTree>
      <p:nvGrpSpPr>
        <p:cNvPr id="1" name="Shape 455"/>
        <p:cNvGrpSpPr/>
        <p:nvPr/>
      </p:nvGrpSpPr>
      <p:grpSpPr>
        <a:xfrm>
          <a:off x="0" y="0"/>
          <a:ext cx="0" cy="0"/>
          <a:chOff x="0" y="0"/>
          <a:chExt cx="0" cy="0"/>
        </a:xfrm>
      </p:grpSpPr>
      <p:sp>
        <p:nvSpPr>
          <p:cNvPr id="456" name="Google Shape;456;p16"/>
          <p:cNvSpPr/>
          <p:nvPr/>
        </p:nvSpPr>
        <p:spPr>
          <a:xfrm flipH="1">
            <a:off x="-2076450" y="3470525"/>
            <a:ext cx="11317825"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 name="Google Shape;457;p16"/>
          <p:cNvGrpSpPr/>
          <p:nvPr/>
        </p:nvGrpSpPr>
        <p:grpSpPr>
          <a:xfrm flipH="1">
            <a:off x="1328112" y="3541738"/>
            <a:ext cx="4604462" cy="1377212"/>
            <a:chOff x="-981900" y="423788"/>
            <a:chExt cx="4604462" cy="1377212"/>
          </a:xfrm>
        </p:grpSpPr>
        <p:sp>
          <p:nvSpPr>
            <p:cNvPr id="458" name="Google Shape;458;p16"/>
            <p:cNvSpPr/>
            <p:nvPr/>
          </p:nvSpPr>
          <p:spPr>
            <a:xfrm>
              <a:off x="-981900" y="423788"/>
              <a:ext cx="4604452" cy="1377209"/>
            </a:xfrm>
            <a:custGeom>
              <a:avLst/>
              <a:gdLst/>
              <a:ahLst/>
              <a:cxnLst/>
              <a:rect l="l" t="t" r="r" b="b"/>
              <a:pathLst>
                <a:path w="26001" h="7777" extrusionOk="0">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6"/>
            <p:cNvSpPr/>
            <p:nvPr/>
          </p:nvSpPr>
          <p:spPr>
            <a:xfrm>
              <a:off x="1320243" y="1604255"/>
              <a:ext cx="289892" cy="196744"/>
            </a:xfrm>
            <a:custGeom>
              <a:avLst/>
              <a:gdLst/>
              <a:ahLst/>
              <a:cxnLst/>
              <a:rect l="l" t="t" r="r" b="b"/>
              <a:pathLst>
                <a:path w="1637" h="1111" extrusionOk="0">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6"/>
            <p:cNvSpPr/>
            <p:nvPr/>
          </p:nvSpPr>
          <p:spPr>
            <a:xfrm>
              <a:off x="2980087" y="1111420"/>
              <a:ext cx="216755" cy="208432"/>
            </a:xfrm>
            <a:custGeom>
              <a:avLst/>
              <a:gdLst/>
              <a:ahLst/>
              <a:cxnLst/>
              <a:rect l="l" t="t" r="r" b="b"/>
              <a:pathLst>
                <a:path w="1224" h="1177" extrusionOk="0">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6"/>
            <p:cNvSpPr/>
            <p:nvPr/>
          </p:nvSpPr>
          <p:spPr>
            <a:xfrm>
              <a:off x="3160009" y="802401"/>
              <a:ext cx="162389" cy="166994"/>
            </a:xfrm>
            <a:custGeom>
              <a:avLst/>
              <a:gdLst/>
              <a:ahLst/>
              <a:cxnLst/>
              <a:rect l="l" t="t" r="r" b="b"/>
              <a:pathLst>
                <a:path w="917" h="943" extrusionOk="0">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6"/>
            <p:cNvSpPr/>
            <p:nvPr/>
          </p:nvSpPr>
          <p:spPr>
            <a:xfrm>
              <a:off x="3479121" y="842600"/>
              <a:ext cx="143441" cy="153004"/>
            </a:xfrm>
            <a:custGeom>
              <a:avLst/>
              <a:gdLst/>
              <a:ahLst/>
              <a:cxnLst/>
              <a:rect l="l" t="t" r="r" b="b"/>
              <a:pathLst>
                <a:path w="810" h="864" extrusionOk="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6"/>
            <p:cNvSpPr/>
            <p:nvPr/>
          </p:nvSpPr>
          <p:spPr>
            <a:xfrm>
              <a:off x="-270538" y="1175880"/>
              <a:ext cx="136180" cy="151056"/>
            </a:xfrm>
            <a:custGeom>
              <a:avLst/>
              <a:gdLst/>
              <a:ahLst/>
              <a:cxnLst/>
              <a:rect l="l" t="t" r="r" b="b"/>
              <a:pathLst>
                <a:path w="769" h="853" extrusionOk="0">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6"/>
            <p:cNvSpPr/>
            <p:nvPr/>
          </p:nvSpPr>
          <p:spPr>
            <a:xfrm>
              <a:off x="-436823" y="996490"/>
              <a:ext cx="144503" cy="152827"/>
            </a:xfrm>
            <a:custGeom>
              <a:avLst/>
              <a:gdLst/>
              <a:ahLst/>
              <a:cxnLst/>
              <a:rect l="l" t="t" r="r" b="b"/>
              <a:pathLst>
                <a:path w="816" h="863" extrusionOk="0">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6"/>
            <p:cNvSpPr/>
            <p:nvPr/>
          </p:nvSpPr>
          <p:spPr>
            <a:xfrm>
              <a:off x="1182291" y="1396531"/>
              <a:ext cx="139191" cy="152472"/>
            </a:xfrm>
            <a:custGeom>
              <a:avLst/>
              <a:gdLst/>
              <a:ahLst/>
              <a:cxnLst/>
              <a:rect l="l" t="t" r="r" b="b"/>
              <a:pathLst>
                <a:path w="786" h="861" extrusionOk="0">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6"/>
            <p:cNvSpPr/>
            <p:nvPr/>
          </p:nvSpPr>
          <p:spPr>
            <a:xfrm>
              <a:off x="691581" y="1216787"/>
              <a:ext cx="136180" cy="151587"/>
            </a:xfrm>
            <a:custGeom>
              <a:avLst/>
              <a:gdLst/>
              <a:ahLst/>
              <a:cxnLst/>
              <a:rect l="l" t="t" r="r" b="b"/>
              <a:pathLst>
                <a:path w="769" h="856" extrusionOk="0">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6"/>
            <p:cNvSpPr/>
            <p:nvPr/>
          </p:nvSpPr>
          <p:spPr>
            <a:xfrm>
              <a:off x="622689" y="1507925"/>
              <a:ext cx="289876" cy="147874"/>
            </a:xfrm>
            <a:custGeom>
              <a:avLst/>
              <a:gdLst/>
              <a:ahLst/>
              <a:cxnLst/>
              <a:rect l="l" t="t" r="r" b="b"/>
              <a:pathLst>
                <a:path w="781" h="835" extrusionOk="0">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6"/>
            <p:cNvSpPr/>
            <p:nvPr/>
          </p:nvSpPr>
          <p:spPr>
            <a:xfrm>
              <a:off x="-806052" y="423788"/>
              <a:ext cx="139191" cy="153004"/>
            </a:xfrm>
            <a:custGeom>
              <a:avLst/>
              <a:gdLst/>
              <a:ahLst/>
              <a:cxnLst/>
              <a:rect l="l" t="t" r="r" b="b"/>
              <a:pathLst>
                <a:path w="786" h="864" extrusionOk="0">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6"/>
            <p:cNvSpPr/>
            <p:nvPr/>
          </p:nvSpPr>
          <p:spPr>
            <a:xfrm>
              <a:off x="2631933" y="1065908"/>
              <a:ext cx="149639" cy="151410"/>
            </a:xfrm>
            <a:custGeom>
              <a:avLst/>
              <a:gdLst/>
              <a:ahLst/>
              <a:cxnLst/>
              <a:rect l="l" t="t" r="r" b="b"/>
              <a:pathLst>
                <a:path w="845" h="855" extrusionOk="0">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6"/>
            <p:cNvSpPr/>
            <p:nvPr/>
          </p:nvSpPr>
          <p:spPr>
            <a:xfrm>
              <a:off x="-981900" y="797797"/>
              <a:ext cx="114221" cy="125024"/>
            </a:xfrm>
            <a:custGeom>
              <a:avLst/>
              <a:gdLst/>
              <a:ahLst/>
              <a:cxnLst/>
              <a:rect l="l" t="t" r="r" b="b"/>
              <a:pathLst>
                <a:path w="645" h="706" extrusionOk="0">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6"/>
            <p:cNvSpPr/>
            <p:nvPr/>
          </p:nvSpPr>
          <p:spPr>
            <a:xfrm>
              <a:off x="-440011" y="761140"/>
              <a:ext cx="111034" cy="122545"/>
            </a:xfrm>
            <a:custGeom>
              <a:avLst/>
              <a:gdLst/>
              <a:ahLst/>
              <a:cxnLst/>
              <a:rect l="l" t="t" r="r" b="b"/>
              <a:pathLst>
                <a:path w="627" h="692" extrusionOk="0">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6"/>
            <p:cNvSpPr/>
            <p:nvPr/>
          </p:nvSpPr>
          <p:spPr>
            <a:xfrm>
              <a:off x="-111690" y="1452668"/>
              <a:ext cx="109086" cy="108909"/>
            </a:xfrm>
            <a:custGeom>
              <a:avLst/>
              <a:gdLst/>
              <a:ahLst/>
              <a:cxnLst/>
              <a:rect l="l" t="t" r="r" b="b"/>
              <a:pathLst>
                <a:path w="616" h="615" extrusionOk="0">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6"/>
            <p:cNvSpPr/>
            <p:nvPr/>
          </p:nvSpPr>
          <p:spPr>
            <a:xfrm>
              <a:off x="-786218" y="860486"/>
              <a:ext cx="101648" cy="109617"/>
            </a:xfrm>
            <a:custGeom>
              <a:avLst/>
              <a:gdLst/>
              <a:ahLst/>
              <a:cxnLst/>
              <a:rect l="l" t="t" r="r" b="b"/>
              <a:pathLst>
                <a:path w="574" h="619" extrusionOk="0">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6"/>
            <p:cNvSpPr/>
            <p:nvPr/>
          </p:nvSpPr>
          <p:spPr>
            <a:xfrm>
              <a:off x="-175442" y="915029"/>
              <a:ext cx="99523" cy="110148"/>
            </a:xfrm>
            <a:custGeom>
              <a:avLst/>
              <a:gdLst/>
              <a:ahLst/>
              <a:cxnLst/>
              <a:rect l="l" t="t" r="r" b="b"/>
              <a:pathLst>
                <a:path w="562" h="622" extrusionOk="0">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 name="Google Shape;475;p16"/>
          <p:cNvGrpSpPr/>
          <p:nvPr/>
        </p:nvGrpSpPr>
        <p:grpSpPr>
          <a:xfrm rot="-683257">
            <a:off x="7010772" y="3575451"/>
            <a:ext cx="3133469" cy="1876491"/>
            <a:chOff x="1131900" y="4003140"/>
            <a:chExt cx="1951702" cy="1168785"/>
          </a:xfrm>
        </p:grpSpPr>
        <p:sp>
          <p:nvSpPr>
            <p:cNvPr id="476" name="Google Shape;476;p16"/>
            <p:cNvSpPr/>
            <p:nvPr/>
          </p:nvSpPr>
          <p:spPr>
            <a:xfrm>
              <a:off x="1131900" y="4425468"/>
              <a:ext cx="987562" cy="720114"/>
            </a:xfrm>
            <a:custGeom>
              <a:avLst/>
              <a:gdLst/>
              <a:ahLst/>
              <a:cxnLst/>
              <a:rect l="l" t="t" r="r" b="b"/>
              <a:pathLst>
                <a:path w="3711" h="2706" extrusionOk="0">
                  <a:moveTo>
                    <a:pt x="217" y="1"/>
                  </a:moveTo>
                  <a:cubicBezTo>
                    <a:pt x="88" y="1"/>
                    <a:pt x="0" y="205"/>
                    <a:pt x="143" y="299"/>
                  </a:cubicBezTo>
                  <a:cubicBezTo>
                    <a:pt x="722" y="671"/>
                    <a:pt x="1425" y="819"/>
                    <a:pt x="2057" y="1073"/>
                  </a:cubicBezTo>
                  <a:cubicBezTo>
                    <a:pt x="2388" y="1203"/>
                    <a:pt x="2713" y="1374"/>
                    <a:pt x="2955" y="1640"/>
                  </a:cubicBezTo>
                  <a:cubicBezTo>
                    <a:pt x="3220" y="1929"/>
                    <a:pt x="3191" y="2295"/>
                    <a:pt x="3262" y="2650"/>
                  </a:cubicBezTo>
                  <a:cubicBezTo>
                    <a:pt x="3268" y="2686"/>
                    <a:pt x="3303" y="2706"/>
                    <a:pt x="3336" y="2706"/>
                  </a:cubicBezTo>
                  <a:cubicBezTo>
                    <a:pt x="3362" y="2706"/>
                    <a:pt x="3387" y="2693"/>
                    <a:pt x="3398" y="2667"/>
                  </a:cubicBezTo>
                  <a:cubicBezTo>
                    <a:pt x="3711" y="1976"/>
                    <a:pt x="3144" y="1327"/>
                    <a:pt x="2577" y="1008"/>
                  </a:cubicBezTo>
                  <a:cubicBezTo>
                    <a:pt x="1850" y="600"/>
                    <a:pt x="994" y="494"/>
                    <a:pt x="297" y="27"/>
                  </a:cubicBezTo>
                  <a:cubicBezTo>
                    <a:pt x="270" y="9"/>
                    <a:pt x="242" y="1"/>
                    <a:pt x="2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6"/>
            <p:cNvSpPr/>
            <p:nvPr/>
          </p:nvSpPr>
          <p:spPr>
            <a:xfrm>
              <a:off x="1925992" y="5086502"/>
              <a:ext cx="440158" cy="85424"/>
            </a:xfrm>
            <a:custGeom>
              <a:avLst/>
              <a:gdLst/>
              <a:ahLst/>
              <a:cxnLst/>
              <a:rect l="l" t="t" r="r" b="b"/>
              <a:pathLst>
                <a:path w="1654" h="321" extrusionOk="0">
                  <a:moveTo>
                    <a:pt x="1391" y="1"/>
                  </a:moveTo>
                  <a:cubicBezTo>
                    <a:pt x="1178" y="1"/>
                    <a:pt x="962" y="42"/>
                    <a:pt x="750" y="42"/>
                  </a:cubicBezTo>
                  <a:cubicBezTo>
                    <a:pt x="532" y="48"/>
                    <a:pt x="331" y="83"/>
                    <a:pt x="118" y="101"/>
                  </a:cubicBezTo>
                  <a:cubicBezTo>
                    <a:pt x="42" y="107"/>
                    <a:pt x="0" y="213"/>
                    <a:pt x="77" y="254"/>
                  </a:cubicBezTo>
                  <a:cubicBezTo>
                    <a:pt x="167" y="306"/>
                    <a:pt x="272" y="320"/>
                    <a:pt x="379" y="320"/>
                  </a:cubicBezTo>
                  <a:cubicBezTo>
                    <a:pt x="504" y="320"/>
                    <a:pt x="633" y="302"/>
                    <a:pt x="750" y="302"/>
                  </a:cubicBezTo>
                  <a:cubicBezTo>
                    <a:pt x="827" y="302"/>
                    <a:pt x="909" y="304"/>
                    <a:pt x="992" y="304"/>
                  </a:cubicBezTo>
                  <a:cubicBezTo>
                    <a:pt x="1193" y="304"/>
                    <a:pt x="1403" y="289"/>
                    <a:pt x="1565" y="189"/>
                  </a:cubicBezTo>
                  <a:cubicBezTo>
                    <a:pt x="1654" y="136"/>
                    <a:pt x="1613" y="12"/>
                    <a:pt x="1518" y="6"/>
                  </a:cubicBezTo>
                  <a:cubicBezTo>
                    <a:pt x="1476" y="2"/>
                    <a:pt x="1433" y="1"/>
                    <a:pt x="1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6"/>
            <p:cNvSpPr/>
            <p:nvPr/>
          </p:nvSpPr>
          <p:spPr>
            <a:xfrm>
              <a:off x="2160175" y="4386615"/>
              <a:ext cx="902404" cy="743532"/>
            </a:xfrm>
            <a:custGeom>
              <a:avLst/>
              <a:gdLst/>
              <a:ahLst/>
              <a:cxnLst/>
              <a:rect l="l" t="t" r="r" b="b"/>
              <a:pathLst>
                <a:path w="3391" h="2794" extrusionOk="0">
                  <a:moveTo>
                    <a:pt x="3224" y="0"/>
                  </a:moveTo>
                  <a:cubicBezTo>
                    <a:pt x="3203" y="0"/>
                    <a:pt x="3182" y="6"/>
                    <a:pt x="3160" y="20"/>
                  </a:cubicBezTo>
                  <a:cubicBezTo>
                    <a:pt x="2829" y="226"/>
                    <a:pt x="2581" y="510"/>
                    <a:pt x="2227" y="699"/>
                  </a:cubicBezTo>
                  <a:cubicBezTo>
                    <a:pt x="1843" y="906"/>
                    <a:pt x="1471" y="1148"/>
                    <a:pt x="1099" y="1372"/>
                  </a:cubicBezTo>
                  <a:cubicBezTo>
                    <a:pt x="555" y="1697"/>
                    <a:pt x="0" y="2046"/>
                    <a:pt x="242" y="2754"/>
                  </a:cubicBezTo>
                  <a:cubicBezTo>
                    <a:pt x="250" y="2781"/>
                    <a:pt x="272" y="2793"/>
                    <a:pt x="293" y="2793"/>
                  </a:cubicBezTo>
                  <a:cubicBezTo>
                    <a:pt x="319" y="2793"/>
                    <a:pt x="346" y="2775"/>
                    <a:pt x="349" y="2743"/>
                  </a:cubicBezTo>
                  <a:cubicBezTo>
                    <a:pt x="349" y="2258"/>
                    <a:pt x="526" y="2040"/>
                    <a:pt x="910" y="1792"/>
                  </a:cubicBezTo>
                  <a:cubicBezTo>
                    <a:pt x="1205" y="1603"/>
                    <a:pt x="1500" y="1431"/>
                    <a:pt x="1802" y="1260"/>
                  </a:cubicBezTo>
                  <a:cubicBezTo>
                    <a:pt x="2345" y="953"/>
                    <a:pt x="2877" y="669"/>
                    <a:pt x="3308" y="215"/>
                  </a:cubicBezTo>
                  <a:cubicBezTo>
                    <a:pt x="3391" y="132"/>
                    <a:pt x="3321" y="0"/>
                    <a:pt x="3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6"/>
            <p:cNvSpPr/>
            <p:nvPr/>
          </p:nvSpPr>
          <p:spPr>
            <a:xfrm>
              <a:off x="1186986" y="4228009"/>
              <a:ext cx="393322" cy="407958"/>
            </a:xfrm>
            <a:custGeom>
              <a:avLst/>
              <a:gdLst/>
              <a:ahLst/>
              <a:cxnLst/>
              <a:rect l="l" t="t" r="r" b="b"/>
              <a:pathLst>
                <a:path w="1478" h="1533" extrusionOk="0">
                  <a:moveTo>
                    <a:pt x="129" y="0"/>
                  </a:moveTo>
                  <a:cubicBezTo>
                    <a:pt x="62" y="0"/>
                    <a:pt x="0" y="76"/>
                    <a:pt x="13" y="149"/>
                  </a:cubicBezTo>
                  <a:cubicBezTo>
                    <a:pt x="31" y="267"/>
                    <a:pt x="114" y="362"/>
                    <a:pt x="238" y="391"/>
                  </a:cubicBezTo>
                  <a:cubicBezTo>
                    <a:pt x="297" y="409"/>
                    <a:pt x="356" y="415"/>
                    <a:pt x="421" y="427"/>
                  </a:cubicBezTo>
                  <a:cubicBezTo>
                    <a:pt x="568" y="439"/>
                    <a:pt x="545" y="592"/>
                    <a:pt x="574" y="698"/>
                  </a:cubicBezTo>
                  <a:cubicBezTo>
                    <a:pt x="616" y="876"/>
                    <a:pt x="716" y="958"/>
                    <a:pt x="870" y="1047"/>
                  </a:cubicBezTo>
                  <a:cubicBezTo>
                    <a:pt x="1076" y="1153"/>
                    <a:pt x="1242" y="1307"/>
                    <a:pt x="1366" y="1502"/>
                  </a:cubicBezTo>
                  <a:cubicBezTo>
                    <a:pt x="1378" y="1523"/>
                    <a:pt x="1398" y="1533"/>
                    <a:pt x="1418" y="1533"/>
                  </a:cubicBezTo>
                  <a:cubicBezTo>
                    <a:pt x="1448" y="1533"/>
                    <a:pt x="1478" y="1511"/>
                    <a:pt x="1478" y="1472"/>
                  </a:cubicBezTo>
                  <a:cubicBezTo>
                    <a:pt x="1472" y="1023"/>
                    <a:pt x="840" y="1000"/>
                    <a:pt x="810" y="592"/>
                  </a:cubicBezTo>
                  <a:cubicBezTo>
                    <a:pt x="799" y="433"/>
                    <a:pt x="763" y="309"/>
                    <a:pt x="627" y="214"/>
                  </a:cubicBezTo>
                  <a:cubicBezTo>
                    <a:pt x="480" y="114"/>
                    <a:pt x="338" y="190"/>
                    <a:pt x="202" y="37"/>
                  </a:cubicBezTo>
                  <a:cubicBezTo>
                    <a:pt x="179" y="11"/>
                    <a:pt x="154" y="0"/>
                    <a:pt x="1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6"/>
            <p:cNvSpPr/>
            <p:nvPr/>
          </p:nvSpPr>
          <p:spPr>
            <a:xfrm>
              <a:off x="1311795" y="4131143"/>
              <a:ext cx="389596" cy="531969"/>
            </a:xfrm>
            <a:custGeom>
              <a:avLst/>
              <a:gdLst/>
              <a:ahLst/>
              <a:cxnLst/>
              <a:rect l="l" t="t" r="r" b="b"/>
              <a:pathLst>
                <a:path w="1464" h="1999" extrusionOk="0">
                  <a:moveTo>
                    <a:pt x="272" y="1"/>
                  </a:moveTo>
                  <a:cubicBezTo>
                    <a:pt x="109" y="1"/>
                    <a:pt x="1" y="235"/>
                    <a:pt x="176" y="312"/>
                  </a:cubicBezTo>
                  <a:cubicBezTo>
                    <a:pt x="353" y="389"/>
                    <a:pt x="501" y="448"/>
                    <a:pt x="560" y="661"/>
                  </a:cubicBezTo>
                  <a:cubicBezTo>
                    <a:pt x="601" y="808"/>
                    <a:pt x="613" y="938"/>
                    <a:pt x="696" y="1068"/>
                  </a:cubicBezTo>
                  <a:cubicBezTo>
                    <a:pt x="761" y="1169"/>
                    <a:pt x="873" y="1234"/>
                    <a:pt x="973" y="1293"/>
                  </a:cubicBezTo>
                  <a:cubicBezTo>
                    <a:pt x="1251" y="1458"/>
                    <a:pt x="1233" y="1706"/>
                    <a:pt x="1304" y="1966"/>
                  </a:cubicBezTo>
                  <a:cubicBezTo>
                    <a:pt x="1312" y="1988"/>
                    <a:pt x="1328" y="1998"/>
                    <a:pt x="1346" y="1998"/>
                  </a:cubicBezTo>
                  <a:cubicBezTo>
                    <a:pt x="1370" y="1998"/>
                    <a:pt x="1395" y="1979"/>
                    <a:pt x="1399" y="1948"/>
                  </a:cubicBezTo>
                  <a:cubicBezTo>
                    <a:pt x="1410" y="1777"/>
                    <a:pt x="1464" y="1588"/>
                    <a:pt x="1387" y="1423"/>
                  </a:cubicBezTo>
                  <a:cubicBezTo>
                    <a:pt x="1292" y="1216"/>
                    <a:pt x="1139" y="1104"/>
                    <a:pt x="973" y="956"/>
                  </a:cubicBezTo>
                  <a:cubicBezTo>
                    <a:pt x="820" y="820"/>
                    <a:pt x="891" y="531"/>
                    <a:pt x="784" y="365"/>
                  </a:cubicBezTo>
                  <a:cubicBezTo>
                    <a:pt x="672" y="194"/>
                    <a:pt x="530" y="100"/>
                    <a:pt x="347" y="17"/>
                  </a:cubicBezTo>
                  <a:cubicBezTo>
                    <a:pt x="322" y="6"/>
                    <a:pt x="296"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16"/>
            <p:cNvSpPr/>
            <p:nvPr/>
          </p:nvSpPr>
          <p:spPr>
            <a:xfrm>
              <a:off x="1614636" y="4050509"/>
              <a:ext cx="228329" cy="637085"/>
            </a:xfrm>
            <a:custGeom>
              <a:avLst/>
              <a:gdLst/>
              <a:ahLst/>
              <a:cxnLst/>
              <a:rect l="l" t="t" r="r" b="b"/>
              <a:pathLst>
                <a:path w="858" h="2394" extrusionOk="0">
                  <a:moveTo>
                    <a:pt x="213" y="1"/>
                  </a:moveTo>
                  <a:cubicBezTo>
                    <a:pt x="108" y="1"/>
                    <a:pt x="1" y="86"/>
                    <a:pt x="36" y="214"/>
                  </a:cubicBezTo>
                  <a:cubicBezTo>
                    <a:pt x="83" y="379"/>
                    <a:pt x="202" y="527"/>
                    <a:pt x="196" y="698"/>
                  </a:cubicBezTo>
                  <a:cubicBezTo>
                    <a:pt x="184" y="863"/>
                    <a:pt x="143" y="1046"/>
                    <a:pt x="237" y="1200"/>
                  </a:cubicBezTo>
                  <a:cubicBezTo>
                    <a:pt x="367" y="1419"/>
                    <a:pt x="550" y="1554"/>
                    <a:pt x="485" y="1838"/>
                  </a:cubicBezTo>
                  <a:cubicBezTo>
                    <a:pt x="444" y="2021"/>
                    <a:pt x="385" y="2145"/>
                    <a:pt x="408" y="2334"/>
                  </a:cubicBezTo>
                  <a:cubicBezTo>
                    <a:pt x="412" y="2369"/>
                    <a:pt x="446" y="2393"/>
                    <a:pt x="477" y="2393"/>
                  </a:cubicBezTo>
                  <a:cubicBezTo>
                    <a:pt x="499" y="2393"/>
                    <a:pt x="519" y="2381"/>
                    <a:pt x="526" y="2352"/>
                  </a:cubicBezTo>
                  <a:cubicBezTo>
                    <a:pt x="597" y="2039"/>
                    <a:pt x="857" y="1749"/>
                    <a:pt x="692" y="1424"/>
                  </a:cubicBezTo>
                  <a:cubicBezTo>
                    <a:pt x="562" y="1170"/>
                    <a:pt x="515" y="987"/>
                    <a:pt x="532" y="698"/>
                  </a:cubicBezTo>
                  <a:cubicBezTo>
                    <a:pt x="544" y="474"/>
                    <a:pt x="426" y="332"/>
                    <a:pt x="373" y="125"/>
                  </a:cubicBezTo>
                  <a:cubicBezTo>
                    <a:pt x="349" y="38"/>
                    <a:pt x="282" y="1"/>
                    <a:pt x="2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6"/>
            <p:cNvSpPr/>
            <p:nvPr/>
          </p:nvSpPr>
          <p:spPr>
            <a:xfrm>
              <a:off x="1819013" y="4003140"/>
              <a:ext cx="168452" cy="737145"/>
            </a:xfrm>
            <a:custGeom>
              <a:avLst/>
              <a:gdLst/>
              <a:ahLst/>
              <a:cxnLst/>
              <a:rect l="l" t="t" r="r" b="b"/>
              <a:pathLst>
                <a:path w="633" h="2770" extrusionOk="0">
                  <a:moveTo>
                    <a:pt x="359" y="0"/>
                  </a:moveTo>
                  <a:cubicBezTo>
                    <a:pt x="276" y="0"/>
                    <a:pt x="195" y="57"/>
                    <a:pt x="190" y="173"/>
                  </a:cubicBezTo>
                  <a:cubicBezTo>
                    <a:pt x="178" y="445"/>
                    <a:pt x="207" y="675"/>
                    <a:pt x="131" y="941"/>
                  </a:cubicBezTo>
                  <a:cubicBezTo>
                    <a:pt x="71" y="1154"/>
                    <a:pt x="113" y="1354"/>
                    <a:pt x="178" y="1555"/>
                  </a:cubicBezTo>
                  <a:cubicBezTo>
                    <a:pt x="266" y="1851"/>
                    <a:pt x="207" y="2040"/>
                    <a:pt x="71" y="2305"/>
                  </a:cubicBezTo>
                  <a:cubicBezTo>
                    <a:pt x="1" y="2441"/>
                    <a:pt x="18" y="2583"/>
                    <a:pt x="42" y="2731"/>
                  </a:cubicBezTo>
                  <a:cubicBezTo>
                    <a:pt x="47" y="2758"/>
                    <a:pt x="66" y="2769"/>
                    <a:pt x="88" y="2769"/>
                  </a:cubicBezTo>
                  <a:cubicBezTo>
                    <a:pt x="117" y="2769"/>
                    <a:pt x="151" y="2747"/>
                    <a:pt x="154" y="2713"/>
                  </a:cubicBezTo>
                  <a:cubicBezTo>
                    <a:pt x="196" y="2311"/>
                    <a:pt x="633" y="2128"/>
                    <a:pt x="538" y="1673"/>
                  </a:cubicBezTo>
                  <a:cubicBezTo>
                    <a:pt x="485" y="1413"/>
                    <a:pt x="408" y="1201"/>
                    <a:pt x="509" y="941"/>
                  </a:cubicBezTo>
                  <a:cubicBezTo>
                    <a:pt x="603" y="681"/>
                    <a:pt x="574" y="445"/>
                    <a:pt x="544" y="173"/>
                  </a:cubicBezTo>
                  <a:cubicBezTo>
                    <a:pt x="532" y="59"/>
                    <a:pt x="444" y="0"/>
                    <a:pt x="3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6"/>
            <p:cNvSpPr/>
            <p:nvPr/>
          </p:nvSpPr>
          <p:spPr>
            <a:xfrm>
              <a:off x="1218654" y="4465651"/>
              <a:ext cx="1399778" cy="393056"/>
            </a:xfrm>
            <a:custGeom>
              <a:avLst/>
              <a:gdLst/>
              <a:ahLst/>
              <a:cxnLst/>
              <a:rect l="l" t="t" r="r" b="b"/>
              <a:pathLst>
                <a:path w="5260" h="1477" extrusionOk="0">
                  <a:moveTo>
                    <a:pt x="65" y="0"/>
                  </a:moveTo>
                  <a:cubicBezTo>
                    <a:pt x="24" y="0"/>
                    <a:pt x="0" y="59"/>
                    <a:pt x="30" y="89"/>
                  </a:cubicBezTo>
                  <a:cubicBezTo>
                    <a:pt x="361" y="378"/>
                    <a:pt x="863" y="426"/>
                    <a:pt x="1288" y="461"/>
                  </a:cubicBezTo>
                  <a:cubicBezTo>
                    <a:pt x="1601" y="485"/>
                    <a:pt x="1908" y="491"/>
                    <a:pt x="2215" y="567"/>
                  </a:cubicBezTo>
                  <a:cubicBezTo>
                    <a:pt x="2558" y="644"/>
                    <a:pt x="2723" y="851"/>
                    <a:pt x="2918" y="1111"/>
                  </a:cubicBezTo>
                  <a:cubicBezTo>
                    <a:pt x="3085" y="1328"/>
                    <a:pt x="3302" y="1477"/>
                    <a:pt x="3545" y="1477"/>
                  </a:cubicBezTo>
                  <a:cubicBezTo>
                    <a:pt x="3645" y="1477"/>
                    <a:pt x="3750" y="1451"/>
                    <a:pt x="3857" y="1394"/>
                  </a:cubicBezTo>
                  <a:cubicBezTo>
                    <a:pt x="4105" y="1258"/>
                    <a:pt x="4282" y="1087"/>
                    <a:pt x="4560" y="1022"/>
                  </a:cubicBezTo>
                  <a:cubicBezTo>
                    <a:pt x="4755" y="975"/>
                    <a:pt x="4938" y="1004"/>
                    <a:pt x="5109" y="892"/>
                  </a:cubicBezTo>
                  <a:cubicBezTo>
                    <a:pt x="5260" y="792"/>
                    <a:pt x="5172" y="581"/>
                    <a:pt x="5026" y="581"/>
                  </a:cubicBezTo>
                  <a:cubicBezTo>
                    <a:pt x="5000" y="581"/>
                    <a:pt x="4973" y="588"/>
                    <a:pt x="4944" y="603"/>
                  </a:cubicBezTo>
                  <a:cubicBezTo>
                    <a:pt x="4779" y="697"/>
                    <a:pt x="4554" y="680"/>
                    <a:pt x="4371" y="727"/>
                  </a:cubicBezTo>
                  <a:cubicBezTo>
                    <a:pt x="4188" y="768"/>
                    <a:pt x="4034" y="874"/>
                    <a:pt x="3893" y="987"/>
                  </a:cubicBezTo>
                  <a:cubicBezTo>
                    <a:pt x="3762" y="1086"/>
                    <a:pt x="3653" y="1127"/>
                    <a:pt x="3558" y="1127"/>
                  </a:cubicBezTo>
                  <a:cubicBezTo>
                    <a:pt x="3231" y="1127"/>
                    <a:pt x="3068" y="647"/>
                    <a:pt x="2770" y="455"/>
                  </a:cubicBezTo>
                  <a:cubicBezTo>
                    <a:pt x="2404" y="219"/>
                    <a:pt x="1961" y="183"/>
                    <a:pt x="1536" y="166"/>
                  </a:cubicBezTo>
                  <a:cubicBezTo>
                    <a:pt x="1253" y="154"/>
                    <a:pt x="975" y="142"/>
                    <a:pt x="697" y="101"/>
                  </a:cubicBezTo>
                  <a:cubicBezTo>
                    <a:pt x="485" y="71"/>
                    <a:pt x="284" y="6"/>
                    <a:pt x="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6"/>
            <p:cNvSpPr/>
            <p:nvPr/>
          </p:nvSpPr>
          <p:spPr>
            <a:xfrm>
              <a:off x="2534069" y="4369583"/>
              <a:ext cx="549533" cy="303906"/>
            </a:xfrm>
            <a:custGeom>
              <a:avLst/>
              <a:gdLst/>
              <a:ahLst/>
              <a:cxnLst/>
              <a:rect l="l" t="t" r="r" b="b"/>
              <a:pathLst>
                <a:path w="2065" h="1142" extrusionOk="0">
                  <a:moveTo>
                    <a:pt x="1854" y="1"/>
                  </a:moveTo>
                  <a:cubicBezTo>
                    <a:pt x="1851" y="1"/>
                    <a:pt x="1847" y="1"/>
                    <a:pt x="1844" y="1"/>
                  </a:cubicBezTo>
                  <a:cubicBezTo>
                    <a:pt x="1543" y="25"/>
                    <a:pt x="1247" y="220"/>
                    <a:pt x="1017" y="403"/>
                  </a:cubicBezTo>
                  <a:cubicBezTo>
                    <a:pt x="851" y="527"/>
                    <a:pt x="698" y="645"/>
                    <a:pt x="509" y="733"/>
                  </a:cubicBezTo>
                  <a:cubicBezTo>
                    <a:pt x="361" y="804"/>
                    <a:pt x="190" y="852"/>
                    <a:pt x="60" y="946"/>
                  </a:cubicBezTo>
                  <a:cubicBezTo>
                    <a:pt x="13" y="987"/>
                    <a:pt x="1" y="1058"/>
                    <a:pt x="60" y="1094"/>
                  </a:cubicBezTo>
                  <a:cubicBezTo>
                    <a:pt x="117" y="1127"/>
                    <a:pt x="180" y="1141"/>
                    <a:pt x="246" y="1141"/>
                  </a:cubicBezTo>
                  <a:cubicBezTo>
                    <a:pt x="447" y="1141"/>
                    <a:pt x="674" y="1014"/>
                    <a:pt x="834" y="934"/>
                  </a:cubicBezTo>
                  <a:cubicBezTo>
                    <a:pt x="1194" y="763"/>
                    <a:pt x="1472" y="379"/>
                    <a:pt x="1885" y="326"/>
                  </a:cubicBezTo>
                  <a:cubicBezTo>
                    <a:pt x="2065" y="297"/>
                    <a:pt x="2028" y="1"/>
                    <a:pt x="18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6"/>
            <p:cNvSpPr/>
            <p:nvPr/>
          </p:nvSpPr>
          <p:spPr>
            <a:xfrm>
              <a:off x="1954201" y="4037203"/>
              <a:ext cx="258400" cy="682591"/>
            </a:xfrm>
            <a:custGeom>
              <a:avLst/>
              <a:gdLst/>
              <a:ahLst/>
              <a:cxnLst/>
              <a:rect l="l" t="t" r="r" b="b"/>
              <a:pathLst>
                <a:path w="971" h="2565" extrusionOk="0">
                  <a:moveTo>
                    <a:pt x="754" y="1"/>
                  </a:moveTo>
                  <a:cubicBezTo>
                    <a:pt x="700" y="1"/>
                    <a:pt x="647" y="26"/>
                    <a:pt x="615" y="86"/>
                  </a:cubicBezTo>
                  <a:cubicBezTo>
                    <a:pt x="514" y="275"/>
                    <a:pt x="402" y="441"/>
                    <a:pt x="497" y="659"/>
                  </a:cubicBezTo>
                  <a:cubicBezTo>
                    <a:pt x="633" y="949"/>
                    <a:pt x="396" y="1031"/>
                    <a:pt x="302" y="1274"/>
                  </a:cubicBezTo>
                  <a:cubicBezTo>
                    <a:pt x="190" y="1569"/>
                    <a:pt x="503" y="1829"/>
                    <a:pt x="190" y="2083"/>
                  </a:cubicBezTo>
                  <a:cubicBezTo>
                    <a:pt x="36" y="2207"/>
                    <a:pt x="1" y="2337"/>
                    <a:pt x="54" y="2520"/>
                  </a:cubicBezTo>
                  <a:cubicBezTo>
                    <a:pt x="60" y="2549"/>
                    <a:pt x="83" y="2564"/>
                    <a:pt x="108" y="2564"/>
                  </a:cubicBezTo>
                  <a:cubicBezTo>
                    <a:pt x="132" y="2564"/>
                    <a:pt x="157" y="2549"/>
                    <a:pt x="166" y="2520"/>
                  </a:cubicBezTo>
                  <a:cubicBezTo>
                    <a:pt x="243" y="2284"/>
                    <a:pt x="455" y="2349"/>
                    <a:pt x="585" y="2171"/>
                  </a:cubicBezTo>
                  <a:cubicBezTo>
                    <a:pt x="774" y="1906"/>
                    <a:pt x="674" y="1693"/>
                    <a:pt x="650" y="1398"/>
                  </a:cubicBezTo>
                  <a:cubicBezTo>
                    <a:pt x="638" y="1238"/>
                    <a:pt x="946" y="1096"/>
                    <a:pt x="946" y="890"/>
                  </a:cubicBezTo>
                  <a:cubicBezTo>
                    <a:pt x="946" y="795"/>
                    <a:pt x="940" y="713"/>
                    <a:pt x="892" y="624"/>
                  </a:cubicBezTo>
                  <a:cubicBezTo>
                    <a:pt x="810" y="459"/>
                    <a:pt x="898" y="376"/>
                    <a:pt x="940" y="222"/>
                  </a:cubicBezTo>
                  <a:cubicBezTo>
                    <a:pt x="971" y="97"/>
                    <a:pt x="860" y="1"/>
                    <a:pt x="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6"/>
            <p:cNvSpPr/>
            <p:nvPr/>
          </p:nvSpPr>
          <p:spPr>
            <a:xfrm>
              <a:off x="2134894" y="4061952"/>
              <a:ext cx="317744" cy="687115"/>
            </a:xfrm>
            <a:custGeom>
              <a:avLst/>
              <a:gdLst/>
              <a:ahLst/>
              <a:cxnLst/>
              <a:rect l="l" t="t" r="r" b="b"/>
              <a:pathLst>
                <a:path w="1194" h="2582" extrusionOk="0">
                  <a:moveTo>
                    <a:pt x="888" y="0"/>
                  </a:moveTo>
                  <a:cubicBezTo>
                    <a:pt x="793" y="0"/>
                    <a:pt x="698" y="64"/>
                    <a:pt x="686" y="188"/>
                  </a:cubicBezTo>
                  <a:cubicBezTo>
                    <a:pt x="674" y="342"/>
                    <a:pt x="769" y="537"/>
                    <a:pt x="633" y="643"/>
                  </a:cubicBezTo>
                  <a:cubicBezTo>
                    <a:pt x="532" y="726"/>
                    <a:pt x="473" y="814"/>
                    <a:pt x="438" y="938"/>
                  </a:cubicBezTo>
                  <a:cubicBezTo>
                    <a:pt x="402" y="1051"/>
                    <a:pt x="444" y="1181"/>
                    <a:pt x="473" y="1287"/>
                  </a:cubicBezTo>
                  <a:cubicBezTo>
                    <a:pt x="526" y="1464"/>
                    <a:pt x="408" y="1541"/>
                    <a:pt x="314" y="1671"/>
                  </a:cubicBezTo>
                  <a:cubicBezTo>
                    <a:pt x="1" y="2096"/>
                    <a:pt x="645" y="2539"/>
                    <a:pt x="1005" y="2580"/>
                  </a:cubicBezTo>
                  <a:cubicBezTo>
                    <a:pt x="1008" y="2581"/>
                    <a:pt x="1011" y="2581"/>
                    <a:pt x="1014" y="2581"/>
                  </a:cubicBezTo>
                  <a:cubicBezTo>
                    <a:pt x="1039" y="2581"/>
                    <a:pt x="1060" y="2560"/>
                    <a:pt x="1076" y="2539"/>
                  </a:cubicBezTo>
                  <a:cubicBezTo>
                    <a:pt x="1076" y="2533"/>
                    <a:pt x="1082" y="2527"/>
                    <a:pt x="1088" y="2521"/>
                  </a:cubicBezTo>
                  <a:cubicBezTo>
                    <a:pt x="1099" y="2504"/>
                    <a:pt x="1093" y="2468"/>
                    <a:pt x="1082" y="2456"/>
                  </a:cubicBezTo>
                  <a:cubicBezTo>
                    <a:pt x="946" y="2338"/>
                    <a:pt x="751" y="2326"/>
                    <a:pt x="639" y="2167"/>
                  </a:cubicBezTo>
                  <a:cubicBezTo>
                    <a:pt x="491" y="1966"/>
                    <a:pt x="875" y="1618"/>
                    <a:pt x="904" y="1393"/>
                  </a:cubicBezTo>
                  <a:cubicBezTo>
                    <a:pt x="916" y="1305"/>
                    <a:pt x="869" y="1187"/>
                    <a:pt x="839" y="1098"/>
                  </a:cubicBezTo>
                  <a:cubicBezTo>
                    <a:pt x="810" y="980"/>
                    <a:pt x="964" y="915"/>
                    <a:pt x="1023" y="850"/>
                  </a:cubicBezTo>
                  <a:cubicBezTo>
                    <a:pt x="1194" y="679"/>
                    <a:pt x="1088" y="395"/>
                    <a:pt x="1082" y="188"/>
                  </a:cubicBezTo>
                  <a:cubicBezTo>
                    <a:pt x="1073" y="62"/>
                    <a:pt x="981" y="0"/>
                    <a:pt x="8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6"/>
            <p:cNvSpPr/>
            <p:nvPr/>
          </p:nvSpPr>
          <p:spPr>
            <a:xfrm>
              <a:off x="2419373" y="4069403"/>
              <a:ext cx="214491" cy="616062"/>
            </a:xfrm>
            <a:custGeom>
              <a:avLst/>
              <a:gdLst/>
              <a:ahLst/>
              <a:cxnLst/>
              <a:rect l="l" t="t" r="r" b="b"/>
              <a:pathLst>
                <a:path w="806" h="2315" extrusionOk="0">
                  <a:moveTo>
                    <a:pt x="556" y="1"/>
                  </a:moveTo>
                  <a:cubicBezTo>
                    <a:pt x="492" y="1"/>
                    <a:pt x="429" y="31"/>
                    <a:pt x="391" y="101"/>
                  </a:cubicBezTo>
                  <a:cubicBezTo>
                    <a:pt x="308" y="261"/>
                    <a:pt x="314" y="397"/>
                    <a:pt x="326" y="574"/>
                  </a:cubicBezTo>
                  <a:cubicBezTo>
                    <a:pt x="337" y="810"/>
                    <a:pt x="131" y="875"/>
                    <a:pt x="60" y="1070"/>
                  </a:cubicBezTo>
                  <a:cubicBezTo>
                    <a:pt x="19" y="1194"/>
                    <a:pt x="1" y="1324"/>
                    <a:pt x="54" y="1448"/>
                  </a:cubicBezTo>
                  <a:cubicBezTo>
                    <a:pt x="184" y="1743"/>
                    <a:pt x="273" y="1885"/>
                    <a:pt x="95" y="2198"/>
                  </a:cubicBezTo>
                  <a:cubicBezTo>
                    <a:pt x="96" y="2198"/>
                    <a:pt x="97" y="2198"/>
                    <a:pt x="97" y="2197"/>
                  </a:cubicBezTo>
                  <a:lnTo>
                    <a:pt x="97" y="2197"/>
                  </a:lnTo>
                  <a:cubicBezTo>
                    <a:pt x="76" y="2243"/>
                    <a:pt x="102" y="2315"/>
                    <a:pt x="159" y="2315"/>
                  </a:cubicBezTo>
                  <a:cubicBezTo>
                    <a:pt x="167" y="2315"/>
                    <a:pt x="175" y="2313"/>
                    <a:pt x="184" y="2310"/>
                  </a:cubicBezTo>
                  <a:cubicBezTo>
                    <a:pt x="521" y="2180"/>
                    <a:pt x="574" y="1826"/>
                    <a:pt x="426" y="1525"/>
                  </a:cubicBezTo>
                  <a:cubicBezTo>
                    <a:pt x="349" y="1359"/>
                    <a:pt x="255" y="1235"/>
                    <a:pt x="444" y="1099"/>
                  </a:cubicBezTo>
                  <a:cubicBezTo>
                    <a:pt x="509" y="1052"/>
                    <a:pt x="586" y="999"/>
                    <a:pt x="621" y="934"/>
                  </a:cubicBezTo>
                  <a:cubicBezTo>
                    <a:pt x="739" y="716"/>
                    <a:pt x="698" y="491"/>
                    <a:pt x="763" y="255"/>
                  </a:cubicBezTo>
                  <a:cubicBezTo>
                    <a:pt x="805" y="111"/>
                    <a:pt x="680" y="1"/>
                    <a:pt x="5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6"/>
            <p:cNvSpPr/>
            <p:nvPr/>
          </p:nvSpPr>
          <p:spPr>
            <a:xfrm>
              <a:off x="2453968" y="4143650"/>
              <a:ext cx="419667" cy="414345"/>
            </a:xfrm>
            <a:custGeom>
              <a:avLst/>
              <a:gdLst/>
              <a:ahLst/>
              <a:cxnLst/>
              <a:rect l="l" t="t" r="r" b="b"/>
              <a:pathLst>
                <a:path w="1577" h="1557" extrusionOk="0">
                  <a:moveTo>
                    <a:pt x="1393" y="1"/>
                  </a:moveTo>
                  <a:cubicBezTo>
                    <a:pt x="1382" y="1"/>
                    <a:pt x="1371" y="2"/>
                    <a:pt x="1359" y="5"/>
                  </a:cubicBezTo>
                  <a:cubicBezTo>
                    <a:pt x="1229" y="35"/>
                    <a:pt x="1023" y="106"/>
                    <a:pt x="952" y="230"/>
                  </a:cubicBezTo>
                  <a:cubicBezTo>
                    <a:pt x="834" y="431"/>
                    <a:pt x="904" y="673"/>
                    <a:pt x="792" y="880"/>
                  </a:cubicBezTo>
                  <a:cubicBezTo>
                    <a:pt x="668" y="1104"/>
                    <a:pt x="1" y="1128"/>
                    <a:pt x="213" y="1523"/>
                  </a:cubicBezTo>
                  <a:cubicBezTo>
                    <a:pt x="226" y="1545"/>
                    <a:pt x="250" y="1557"/>
                    <a:pt x="275" y="1557"/>
                  </a:cubicBezTo>
                  <a:cubicBezTo>
                    <a:pt x="298" y="1557"/>
                    <a:pt x="320" y="1546"/>
                    <a:pt x="332" y="1523"/>
                  </a:cubicBezTo>
                  <a:cubicBezTo>
                    <a:pt x="402" y="1370"/>
                    <a:pt x="556" y="1358"/>
                    <a:pt x="710" y="1317"/>
                  </a:cubicBezTo>
                  <a:cubicBezTo>
                    <a:pt x="857" y="1275"/>
                    <a:pt x="999" y="1187"/>
                    <a:pt x="1076" y="1051"/>
                  </a:cubicBezTo>
                  <a:cubicBezTo>
                    <a:pt x="1164" y="891"/>
                    <a:pt x="1200" y="732"/>
                    <a:pt x="1212" y="555"/>
                  </a:cubicBezTo>
                  <a:cubicBezTo>
                    <a:pt x="1223" y="348"/>
                    <a:pt x="1412" y="366"/>
                    <a:pt x="1513" y="206"/>
                  </a:cubicBezTo>
                  <a:cubicBezTo>
                    <a:pt x="1576" y="111"/>
                    <a:pt x="1492"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6"/>
            <p:cNvSpPr/>
            <p:nvPr/>
          </p:nvSpPr>
          <p:spPr>
            <a:xfrm>
              <a:off x="2782622" y="4206187"/>
              <a:ext cx="221410" cy="336106"/>
            </a:xfrm>
            <a:custGeom>
              <a:avLst/>
              <a:gdLst/>
              <a:ahLst/>
              <a:cxnLst/>
              <a:rect l="l" t="t" r="r" b="b"/>
              <a:pathLst>
                <a:path w="832" h="1263" extrusionOk="0">
                  <a:moveTo>
                    <a:pt x="651" y="1"/>
                  </a:moveTo>
                  <a:cubicBezTo>
                    <a:pt x="620" y="1"/>
                    <a:pt x="587" y="13"/>
                    <a:pt x="555" y="42"/>
                  </a:cubicBezTo>
                  <a:cubicBezTo>
                    <a:pt x="455" y="137"/>
                    <a:pt x="437" y="272"/>
                    <a:pt x="349" y="379"/>
                  </a:cubicBezTo>
                  <a:cubicBezTo>
                    <a:pt x="284" y="467"/>
                    <a:pt x="177" y="515"/>
                    <a:pt x="118" y="615"/>
                  </a:cubicBezTo>
                  <a:cubicBezTo>
                    <a:pt x="0" y="798"/>
                    <a:pt x="18" y="1046"/>
                    <a:pt x="148" y="1223"/>
                  </a:cubicBezTo>
                  <a:cubicBezTo>
                    <a:pt x="170" y="1251"/>
                    <a:pt x="197" y="1262"/>
                    <a:pt x="223" y="1262"/>
                  </a:cubicBezTo>
                  <a:cubicBezTo>
                    <a:pt x="282" y="1262"/>
                    <a:pt x="334" y="1204"/>
                    <a:pt x="301" y="1135"/>
                  </a:cubicBezTo>
                  <a:cubicBezTo>
                    <a:pt x="207" y="928"/>
                    <a:pt x="343" y="751"/>
                    <a:pt x="496" y="639"/>
                  </a:cubicBezTo>
                  <a:cubicBezTo>
                    <a:pt x="644" y="532"/>
                    <a:pt x="650" y="367"/>
                    <a:pt x="750" y="237"/>
                  </a:cubicBezTo>
                  <a:cubicBezTo>
                    <a:pt x="832" y="133"/>
                    <a:pt x="754" y="1"/>
                    <a:pt x="6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6"/>
            <p:cNvSpPr/>
            <p:nvPr/>
          </p:nvSpPr>
          <p:spPr>
            <a:xfrm>
              <a:off x="1542518" y="4519141"/>
              <a:ext cx="1251284" cy="608345"/>
            </a:xfrm>
            <a:custGeom>
              <a:avLst/>
              <a:gdLst/>
              <a:ahLst/>
              <a:cxnLst/>
              <a:rect l="l" t="t" r="r" b="b"/>
              <a:pathLst>
                <a:path w="4702" h="2286" extrusionOk="0">
                  <a:moveTo>
                    <a:pt x="685" y="0"/>
                  </a:moveTo>
                  <a:lnTo>
                    <a:pt x="0" y="378"/>
                  </a:lnTo>
                  <a:cubicBezTo>
                    <a:pt x="0" y="378"/>
                    <a:pt x="827" y="703"/>
                    <a:pt x="1435" y="1116"/>
                  </a:cubicBezTo>
                  <a:cubicBezTo>
                    <a:pt x="2044" y="1524"/>
                    <a:pt x="1796" y="2233"/>
                    <a:pt x="1796" y="2233"/>
                  </a:cubicBezTo>
                  <a:lnTo>
                    <a:pt x="1790" y="2280"/>
                  </a:lnTo>
                  <a:lnTo>
                    <a:pt x="2705" y="2286"/>
                  </a:lnTo>
                  <a:lnTo>
                    <a:pt x="2652" y="1666"/>
                  </a:lnTo>
                  <a:lnTo>
                    <a:pt x="3384" y="1046"/>
                  </a:lnTo>
                  <a:lnTo>
                    <a:pt x="4702" y="378"/>
                  </a:lnTo>
                  <a:lnTo>
                    <a:pt x="4702" y="378"/>
                  </a:lnTo>
                  <a:cubicBezTo>
                    <a:pt x="4701" y="378"/>
                    <a:pt x="3550" y="626"/>
                    <a:pt x="3461" y="638"/>
                  </a:cubicBezTo>
                  <a:cubicBezTo>
                    <a:pt x="3367" y="656"/>
                    <a:pt x="1943" y="939"/>
                    <a:pt x="1943" y="939"/>
                  </a:cubicBezTo>
                  <a:lnTo>
                    <a:pt x="6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1" name="Google Shape;491;p16"/>
          <p:cNvSpPr txBox="1">
            <a:spLocks noGrp="1"/>
          </p:cNvSpPr>
          <p:nvPr>
            <p:ph type="title"/>
          </p:nvPr>
        </p:nvSpPr>
        <p:spPr>
          <a:xfrm>
            <a:off x="713225" y="521225"/>
            <a:ext cx="7717500" cy="1237800"/>
          </a:xfrm>
          <a:prstGeom prst="rect">
            <a:avLst/>
          </a:prstGeom>
        </p:spPr>
        <p:txBody>
          <a:bodyPr spcFirstLastPara="1" wrap="square" lIns="0" tIns="0" rIns="0" bIns="0" anchor="t" anchorCtr="0">
            <a:norm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92" name="Google Shape;492;p16"/>
          <p:cNvSpPr txBox="1">
            <a:spLocks noGrp="1"/>
          </p:cNvSpPr>
          <p:nvPr>
            <p:ph type="subTitle" idx="1"/>
          </p:nvPr>
        </p:nvSpPr>
        <p:spPr>
          <a:xfrm>
            <a:off x="713225" y="2949443"/>
            <a:ext cx="2286000" cy="7716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1"/>
              </a:buClr>
              <a:buSzPts val="1400"/>
              <a:buFont typeface="Roboto"/>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93" name="Google Shape;493;p16"/>
          <p:cNvSpPr txBox="1">
            <a:spLocks noGrp="1"/>
          </p:cNvSpPr>
          <p:nvPr>
            <p:ph type="subTitle" idx="2"/>
          </p:nvPr>
        </p:nvSpPr>
        <p:spPr>
          <a:xfrm>
            <a:off x="713225" y="2434458"/>
            <a:ext cx="2286000" cy="392700"/>
          </a:xfrm>
          <a:prstGeom prst="rect">
            <a:avLst/>
          </a:prstGeom>
        </p:spPr>
        <p:txBody>
          <a:bodyPr spcFirstLastPara="1" wrap="square" lIns="0" tIns="0" rIns="0" bIns="0" anchor="b" anchorCtr="0">
            <a:noAutofit/>
          </a:bodyPr>
          <a:lstStyle>
            <a:lvl1pPr lvl="0" algn="ctr"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94" name="Google Shape;494;p16"/>
          <p:cNvSpPr txBox="1">
            <a:spLocks noGrp="1"/>
          </p:cNvSpPr>
          <p:nvPr>
            <p:ph type="subTitle" idx="3"/>
          </p:nvPr>
        </p:nvSpPr>
        <p:spPr>
          <a:xfrm>
            <a:off x="3429000" y="2949443"/>
            <a:ext cx="2286000" cy="7716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1"/>
              </a:buClr>
              <a:buSzPts val="1400"/>
              <a:buFont typeface="Roboto"/>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95" name="Google Shape;495;p16"/>
          <p:cNvSpPr txBox="1">
            <a:spLocks noGrp="1"/>
          </p:cNvSpPr>
          <p:nvPr>
            <p:ph type="subTitle" idx="4"/>
          </p:nvPr>
        </p:nvSpPr>
        <p:spPr>
          <a:xfrm>
            <a:off x="3429000" y="2434458"/>
            <a:ext cx="2286000" cy="392700"/>
          </a:xfrm>
          <a:prstGeom prst="rect">
            <a:avLst/>
          </a:prstGeom>
        </p:spPr>
        <p:txBody>
          <a:bodyPr spcFirstLastPara="1" wrap="square" lIns="0" tIns="0" rIns="0" bIns="0" anchor="b" anchorCtr="0">
            <a:noAutofit/>
          </a:bodyPr>
          <a:lstStyle>
            <a:lvl1pPr lvl="0" algn="ctr"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96" name="Google Shape;496;p16"/>
          <p:cNvSpPr txBox="1">
            <a:spLocks noGrp="1"/>
          </p:cNvSpPr>
          <p:nvPr>
            <p:ph type="subTitle" idx="5"/>
          </p:nvPr>
        </p:nvSpPr>
        <p:spPr>
          <a:xfrm>
            <a:off x="6144775" y="2947289"/>
            <a:ext cx="2286000" cy="7716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1"/>
              </a:buClr>
              <a:buSzPts val="1400"/>
              <a:buFont typeface="Roboto"/>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97" name="Google Shape;497;p16"/>
          <p:cNvSpPr txBox="1">
            <a:spLocks noGrp="1"/>
          </p:cNvSpPr>
          <p:nvPr>
            <p:ph type="subTitle" idx="6"/>
          </p:nvPr>
        </p:nvSpPr>
        <p:spPr>
          <a:xfrm>
            <a:off x="6144775" y="2432304"/>
            <a:ext cx="2286000" cy="392700"/>
          </a:xfrm>
          <a:prstGeom prst="rect">
            <a:avLst/>
          </a:prstGeom>
        </p:spPr>
        <p:txBody>
          <a:bodyPr spcFirstLastPara="1" wrap="square" lIns="0" tIns="0" rIns="0" bIns="0" anchor="b" anchorCtr="0">
            <a:noAutofit/>
          </a:bodyPr>
          <a:lstStyle>
            <a:lvl1pPr lvl="0" algn="ctr"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10">
    <p:spTree>
      <p:nvGrpSpPr>
        <p:cNvPr id="1" name="Shape 498"/>
        <p:cNvGrpSpPr/>
        <p:nvPr/>
      </p:nvGrpSpPr>
      <p:grpSpPr>
        <a:xfrm>
          <a:off x="0" y="0"/>
          <a:ext cx="0" cy="0"/>
          <a:chOff x="0" y="0"/>
          <a:chExt cx="0" cy="0"/>
        </a:xfrm>
      </p:grpSpPr>
      <p:sp>
        <p:nvSpPr>
          <p:cNvPr id="499" name="Google Shape;499;p17"/>
          <p:cNvSpPr/>
          <p:nvPr/>
        </p:nvSpPr>
        <p:spPr>
          <a:xfrm flipH="1">
            <a:off x="-907775" y="3517041"/>
            <a:ext cx="10780488" cy="2306563"/>
          </a:xfrm>
          <a:custGeom>
            <a:avLst/>
            <a:gdLst/>
            <a:ahLst/>
            <a:cxnLst/>
            <a:rect l="l" t="t" r="r" b="b"/>
            <a:pathLst>
              <a:path w="62949" h="13468" extrusionOk="0">
                <a:moveTo>
                  <a:pt x="58588" y="1"/>
                </a:moveTo>
                <a:cubicBezTo>
                  <a:pt x="58127" y="1"/>
                  <a:pt x="57666" y="24"/>
                  <a:pt x="57206" y="60"/>
                </a:cubicBezTo>
                <a:cubicBezTo>
                  <a:pt x="56574" y="107"/>
                  <a:pt x="55942" y="166"/>
                  <a:pt x="55310" y="249"/>
                </a:cubicBezTo>
                <a:cubicBezTo>
                  <a:pt x="54471" y="355"/>
                  <a:pt x="53650" y="526"/>
                  <a:pt x="52829" y="733"/>
                </a:cubicBezTo>
                <a:cubicBezTo>
                  <a:pt x="50608" y="1294"/>
                  <a:pt x="48559" y="2233"/>
                  <a:pt x="46728" y="3615"/>
                </a:cubicBezTo>
                <a:cubicBezTo>
                  <a:pt x="45948" y="4206"/>
                  <a:pt x="45180" y="4802"/>
                  <a:pt x="44413" y="5399"/>
                </a:cubicBezTo>
                <a:cubicBezTo>
                  <a:pt x="42741" y="6698"/>
                  <a:pt x="40922" y="7720"/>
                  <a:pt x="38937" y="8435"/>
                </a:cubicBezTo>
                <a:cubicBezTo>
                  <a:pt x="37012" y="9132"/>
                  <a:pt x="35028" y="9586"/>
                  <a:pt x="32984" y="9770"/>
                </a:cubicBezTo>
                <a:cubicBezTo>
                  <a:pt x="32435" y="9823"/>
                  <a:pt x="31879" y="9858"/>
                  <a:pt x="31324" y="9870"/>
                </a:cubicBezTo>
                <a:cubicBezTo>
                  <a:pt x="31245" y="9872"/>
                  <a:pt x="31165" y="9873"/>
                  <a:pt x="31086" y="9873"/>
                </a:cubicBezTo>
                <a:cubicBezTo>
                  <a:pt x="30679" y="9873"/>
                  <a:pt x="30269" y="9851"/>
                  <a:pt x="29860" y="9846"/>
                </a:cubicBezTo>
                <a:cubicBezTo>
                  <a:pt x="29257" y="9835"/>
                  <a:pt x="28655" y="9781"/>
                  <a:pt x="28058" y="9705"/>
                </a:cubicBezTo>
                <a:cubicBezTo>
                  <a:pt x="27391" y="9610"/>
                  <a:pt x="26717" y="9527"/>
                  <a:pt x="26050" y="9409"/>
                </a:cubicBezTo>
                <a:cubicBezTo>
                  <a:pt x="24827" y="9191"/>
                  <a:pt x="23617" y="8901"/>
                  <a:pt x="22418" y="8576"/>
                </a:cubicBezTo>
                <a:cubicBezTo>
                  <a:pt x="20817" y="8145"/>
                  <a:pt x="19222" y="7702"/>
                  <a:pt x="17622" y="7271"/>
                </a:cubicBezTo>
                <a:cubicBezTo>
                  <a:pt x="15720" y="6751"/>
                  <a:pt x="13789" y="6344"/>
                  <a:pt x="11828" y="6090"/>
                </a:cubicBezTo>
                <a:cubicBezTo>
                  <a:pt x="11143" y="6007"/>
                  <a:pt x="10457" y="5936"/>
                  <a:pt x="9772" y="5877"/>
                </a:cubicBezTo>
                <a:cubicBezTo>
                  <a:pt x="9182" y="5836"/>
                  <a:pt x="8591" y="5824"/>
                  <a:pt x="8006" y="5801"/>
                </a:cubicBezTo>
                <a:cubicBezTo>
                  <a:pt x="7888" y="5795"/>
                  <a:pt x="7770" y="5789"/>
                  <a:pt x="7652" y="5789"/>
                </a:cubicBezTo>
                <a:cubicBezTo>
                  <a:pt x="7391" y="5784"/>
                  <a:pt x="7130" y="5770"/>
                  <a:pt x="6870" y="5770"/>
                </a:cubicBezTo>
                <a:cubicBezTo>
                  <a:pt x="6776" y="5770"/>
                  <a:pt x="6682" y="5772"/>
                  <a:pt x="6589" y="5777"/>
                </a:cubicBezTo>
                <a:cubicBezTo>
                  <a:pt x="5780" y="5806"/>
                  <a:pt x="4970" y="5812"/>
                  <a:pt x="4167" y="5907"/>
                </a:cubicBezTo>
                <a:cubicBezTo>
                  <a:pt x="3789" y="5948"/>
                  <a:pt x="3405" y="5966"/>
                  <a:pt x="3027" y="6025"/>
                </a:cubicBezTo>
                <a:cubicBezTo>
                  <a:pt x="2395" y="6114"/>
                  <a:pt x="1769" y="6226"/>
                  <a:pt x="1143" y="6338"/>
                </a:cubicBezTo>
                <a:cubicBezTo>
                  <a:pt x="818" y="6391"/>
                  <a:pt x="499" y="6474"/>
                  <a:pt x="175" y="6545"/>
                </a:cubicBezTo>
                <a:cubicBezTo>
                  <a:pt x="21" y="6580"/>
                  <a:pt x="21" y="6586"/>
                  <a:pt x="21" y="6751"/>
                </a:cubicBezTo>
                <a:cubicBezTo>
                  <a:pt x="21" y="6787"/>
                  <a:pt x="21" y="6822"/>
                  <a:pt x="21" y="6858"/>
                </a:cubicBezTo>
                <a:cubicBezTo>
                  <a:pt x="21" y="8966"/>
                  <a:pt x="21" y="11075"/>
                  <a:pt x="21" y="13183"/>
                </a:cubicBezTo>
                <a:cubicBezTo>
                  <a:pt x="21" y="13447"/>
                  <a:pt x="0" y="13468"/>
                  <a:pt x="180" y="13468"/>
                </a:cubicBezTo>
                <a:cubicBezTo>
                  <a:pt x="214" y="13468"/>
                  <a:pt x="255" y="13467"/>
                  <a:pt x="304" y="13467"/>
                </a:cubicBezTo>
                <a:lnTo>
                  <a:pt x="62675" y="13467"/>
                </a:lnTo>
                <a:cubicBezTo>
                  <a:pt x="62697" y="13467"/>
                  <a:pt x="62717" y="13467"/>
                  <a:pt x="62735" y="13467"/>
                </a:cubicBezTo>
                <a:cubicBezTo>
                  <a:pt x="62949" y="13467"/>
                  <a:pt x="62929" y="13457"/>
                  <a:pt x="62929" y="13201"/>
                </a:cubicBezTo>
                <a:lnTo>
                  <a:pt x="62929" y="821"/>
                </a:lnTo>
                <a:cubicBezTo>
                  <a:pt x="62929" y="792"/>
                  <a:pt x="62929" y="762"/>
                  <a:pt x="62929" y="733"/>
                </a:cubicBezTo>
                <a:cubicBezTo>
                  <a:pt x="62923" y="579"/>
                  <a:pt x="62929" y="573"/>
                  <a:pt x="62781" y="532"/>
                </a:cubicBezTo>
                <a:cubicBezTo>
                  <a:pt x="62232" y="361"/>
                  <a:pt x="61665" y="243"/>
                  <a:pt x="61092" y="172"/>
                </a:cubicBezTo>
                <a:cubicBezTo>
                  <a:pt x="60708" y="119"/>
                  <a:pt x="60318" y="83"/>
                  <a:pt x="59928" y="54"/>
                </a:cubicBezTo>
                <a:cubicBezTo>
                  <a:pt x="59485" y="24"/>
                  <a:pt x="59037" y="1"/>
                  <a:pt x="5858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7"/>
          <p:cNvSpPr/>
          <p:nvPr/>
        </p:nvSpPr>
        <p:spPr>
          <a:xfrm flipH="1">
            <a:off x="-1279250" y="3517041"/>
            <a:ext cx="10780488" cy="2306563"/>
          </a:xfrm>
          <a:custGeom>
            <a:avLst/>
            <a:gdLst/>
            <a:ahLst/>
            <a:cxnLst/>
            <a:rect l="l" t="t" r="r" b="b"/>
            <a:pathLst>
              <a:path w="62949" h="13468" extrusionOk="0">
                <a:moveTo>
                  <a:pt x="58588" y="1"/>
                </a:moveTo>
                <a:cubicBezTo>
                  <a:pt x="58127" y="1"/>
                  <a:pt x="57666" y="24"/>
                  <a:pt x="57206" y="60"/>
                </a:cubicBezTo>
                <a:cubicBezTo>
                  <a:pt x="56574" y="107"/>
                  <a:pt x="55942" y="166"/>
                  <a:pt x="55310" y="249"/>
                </a:cubicBezTo>
                <a:cubicBezTo>
                  <a:pt x="54471" y="355"/>
                  <a:pt x="53650" y="526"/>
                  <a:pt x="52829" y="733"/>
                </a:cubicBezTo>
                <a:cubicBezTo>
                  <a:pt x="50608" y="1294"/>
                  <a:pt x="48559" y="2233"/>
                  <a:pt x="46728" y="3615"/>
                </a:cubicBezTo>
                <a:cubicBezTo>
                  <a:pt x="45948" y="4206"/>
                  <a:pt x="45180" y="4802"/>
                  <a:pt x="44413" y="5399"/>
                </a:cubicBezTo>
                <a:cubicBezTo>
                  <a:pt x="42741" y="6698"/>
                  <a:pt x="40922" y="7720"/>
                  <a:pt x="38937" y="8435"/>
                </a:cubicBezTo>
                <a:cubicBezTo>
                  <a:pt x="37012" y="9132"/>
                  <a:pt x="35028" y="9586"/>
                  <a:pt x="32984" y="9770"/>
                </a:cubicBezTo>
                <a:cubicBezTo>
                  <a:pt x="32435" y="9823"/>
                  <a:pt x="31879" y="9858"/>
                  <a:pt x="31324" y="9870"/>
                </a:cubicBezTo>
                <a:cubicBezTo>
                  <a:pt x="31245" y="9872"/>
                  <a:pt x="31165" y="9873"/>
                  <a:pt x="31086" y="9873"/>
                </a:cubicBezTo>
                <a:cubicBezTo>
                  <a:pt x="30679" y="9873"/>
                  <a:pt x="30269" y="9851"/>
                  <a:pt x="29860" y="9846"/>
                </a:cubicBezTo>
                <a:cubicBezTo>
                  <a:pt x="29257" y="9835"/>
                  <a:pt x="28655" y="9781"/>
                  <a:pt x="28058" y="9705"/>
                </a:cubicBezTo>
                <a:cubicBezTo>
                  <a:pt x="27391" y="9610"/>
                  <a:pt x="26717" y="9527"/>
                  <a:pt x="26050" y="9409"/>
                </a:cubicBezTo>
                <a:cubicBezTo>
                  <a:pt x="24827" y="9191"/>
                  <a:pt x="23617" y="8901"/>
                  <a:pt x="22418" y="8576"/>
                </a:cubicBezTo>
                <a:cubicBezTo>
                  <a:pt x="20817" y="8145"/>
                  <a:pt x="19222" y="7702"/>
                  <a:pt x="17622" y="7271"/>
                </a:cubicBezTo>
                <a:cubicBezTo>
                  <a:pt x="15720" y="6751"/>
                  <a:pt x="13789" y="6344"/>
                  <a:pt x="11828" y="6090"/>
                </a:cubicBezTo>
                <a:cubicBezTo>
                  <a:pt x="11143" y="6007"/>
                  <a:pt x="10457" y="5936"/>
                  <a:pt x="9772" y="5877"/>
                </a:cubicBezTo>
                <a:cubicBezTo>
                  <a:pt x="9182" y="5836"/>
                  <a:pt x="8591" y="5824"/>
                  <a:pt x="8006" y="5801"/>
                </a:cubicBezTo>
                <a:cubicBezTo>
                  <a:pt x="7888" y="5795"/>
                  <a:pt x="7770" y="5789"/>
                  <a:pt x="7652" y="5789"/>
                </a:cubicBezTo>
                <a:cubicBezTo>
                  <a:pt x="7391" y="5784"/>
                  <a:pt x="7130" y="5770"/>
                  <a:pt x="6870" y="5770"/>
                </a:cubicBezTo>
                <a:cubicBezTo>
                  <a:pt x="6776" y="5770"/>
                  <a:pt x="6682" y="5772"/>
                  <a:pt x="6589" y="5777"/>
                </a:cubicBezTo>
                <a:cubicBezTo>
                  <a:pt x="5780" y="5806"/>
                  <a:pt x="4970" y="5812"/>
                  <a:pt x="4167" y="5907"/>
                </a:cubicBezTo>
                <a:cubicBezTo>
                  <a:pt x="3789" y="5948"/>
                  <a:pt x="3405" y="5966"/>
                  <a:pt x="3027" y="6025"/>
                </a:cubicBezTo>
                <a:cubicBezTo>
                  <a:pt x="2395" y="6114"/>
                  <a:pt x="1769" y="6226"/>
                  <a:pt x="1143" y="6338"/>
                </a:cubicBezTo>
                <a:cubicBezTo>
                  <a:pt x="818" y="6391"/>
                  <a:pt x="499" y="6474"/>
                  <a:pt x="175" y="6545"/>
                </a:cubicBezTo>
                <a:cubicBezTo>
                  <a:pt x="21" y="6580"/>
                  <a:pt x="21" y="6586"/>
                  <a:pt x="21" y="6751"/>
                </a:cubicBezTo>
                <a:cubicBezTo>
                  <a:pt x="21" y="6787"/>
                  <a:pt x="21" y="6822"/>
                  <a:pt x="21" y="6858"/>
                </a:cubicBezTo>
                <a:cubicBezTo>
                  <a:pt x="21" y="8966"/>
                  <a:pt x="21" y="11075"/>
                  <a:pt x="21" y="13183"/>
                </a:cubicBezTo>
                <a:cubicBezTo>
                  <a:pt x="21" y="13447"/>
                  <a:pt x="0" y="13468"/>
                  <a:pt x="180" y="13468"/>
                </a:cubicBezTo>
                <a:cubicBezTo>
                  <a:pt x="214" y="13468"/>
                  <a:pt x="255" y="13467"/>
                  <a:pt x="304" y="13467"/>
                </a:cubicBezTo>
                <a:lnTo>
                  <a:pt x="62675" y="13467"/>
                </a:lnTo>
                <a:cubicBezTo>
                  <a:pt x="62697" y="13467"/>
                  <a:pt x="62717" y="13467"/>
                  <a:pt x="62735" y="13467"/>
                </a:cubicBezTo>
                <a:cubicBezTo>
                  <a:pt x="62949" y="13467"/>
                  <a:pt x="62929" y="13457"/>
                  <a:pt x="62929" y="13201"/>
                </a:cubicBezTo>
                <a:lnTo>
                  <a:pt x="62929" y="821"/>
                </a:lnTo>
                <a:cubicBezTo>
                  <a:pt x="62929" y="792"/>
                  <a:pt x="62929" y="762"/>
                  <a:pt x="62929" y="733"/>
                </a:cubicBezTo>
                <a:cubicBezTo>
                  <a:pt x="62923" y="579"/>
                  <a:pt x="62929" y="573"/>
                  <a:pt x="62781" y="532"/>
                </a:cubicBezTo>
                <a:cubicBezTo>
                  <a:pt x="62232" y="361"/>
                  <a:pt x="61665" y="243"/>
                  <a:pt x="61092" y="172"/>
                </a:cubicBezTo>
                <a:cubicBezTo>
                  <a:pt x="60708" y="119"/>
                  <a:pt x="60318" y="83"/>
                  <a:pt x="59928" y="54"/>
                </a:cubicBezTo>
                <a:cubicBezTo>
                  <a:pt x="59485" y="24"/>
                  <a:pt x="59037" y="1"/>
                  <a:pt x="58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7"/>
          <p:cNvSpPr/>
          <p:nvPr/>
        </p:nvSpPr>
        <p:spPr>
          <a:xfrm flipH="1">
            <a:off x="951691" y="656960"/>
            <a:ext cx="114221" cy="125024"/>
          </a:xfrm>
          <a:custGeom>
            <a:avLst/>
            <a:gdLst/>
            <a:ahLst/>
            <a:cxnLst/>
            <a:rect l="l" t="t" r="r" b="b"/>
            <a:pathLst>
              <a:path w="645" h="706" extrusionOk="0">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 name="Google Shape;502;p17"/>
          <p:cNvGrpSpPr/>
          <p:nvPr/>
        </p:nvGrpSpPr>
        <p:grpSpPr>
          <a:xfrm>
            <a:off x="86617" y="282950"/>
            <a:ext cx="803448" cy="1137789"/>
            <a:chOff x="696217" y="282950"/>
            <a:chExt cx="803448" cy="1137789"/>
          </a:xfrm>
        </p:grpSpPr>
        <p:sp>
          <p:nvSpPr>
            <p:cNvPr id="503" name="Google Shape;503;p17"/>
            <p:cNvSpPr/>
            <p:nvPr/>
          </p:nvSpPr>
          <p:spPr>
            <a:xfrm flipH="1">
              <a:off x="827970" y="1035042"/>
              <a:ext cx="136180" cy="151056"/>
            </a:xfrm>
            <a:custGeom>
              <a:avLst/>
              <a:gdLst/>
              <a:ahLst/>
              <a:cxnLst/>
              <a:rect l="l" t="t" r="r" b="b"/>
              <a:pathLst>
                <a:path w="769" h="853" extrusionOk="0">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7"/>
            <p:cNvSpPr/>
            <p:nvPr/>
          </p:nvSpPr>
          <p:spPr>
            <a:xfrm flipH="1">
              <a:off x="985933" y="855652"/>
              <a:ext cx="144503" cy="152827"/>
            </a:xfrm>
            <a:custGeom>
              <a:avLst/>
              <a:gdLst/>
              <a:ahLst/>
              <a:cxnLst/>
              <a:rect l="l" t="t" r="r" b="b"/>
              <a:pathLst>
                <a:path w="816" h="863" extrusionOk="0">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7"/>
            <p:cNvSpPr/>
            <p:nvPr/>
          </p:nvSpPr>
          <p:spPr>
            <a:xfrm flipH="1">
              <a:off x="1360473" y="282950"/>
              <a:ext cx="139191" cy="153004"/>
            </a:xfrm>
            <a:custGeom>
              <a:avLst/>
              <a:gdLst/>
              <a:ahLst/>
              <a:cxnLst/>
              <a:rect l="l" t="t" r="r" b="b"/>
              <a:pathLst>
                <a:path w="786" h="864" extrusionOk="0">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7"/>
            <p:cNvSpPr/>
            <p:nvPr/>
          </p:nvSpPr>
          <p:spPr>
            <a:xfrm flipH="1">
              <a:off x="1022590" y="620302"/>
              <a:ext cx="111034" cy="122545"/>
            </a:xfrm>
            <a:custGeom>
              <a:avLst/>
              <a:gdLst/>
              <a:ahLst/>
              <a:cxnLst/>
              <a:rect l="l" t="t" r="r" b="b"/>
              <a:pathLst>
                <a:path w="627" h="692" extrusionOk="0">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7"/>
            <p:cNvSpPr/>
            <p:nvPr/>
          </p:nvSpPr>
          <p:spPr>
            <a:xfrm flipH="1">
              <a:off x="696217" y="1311831"/>
              <a:ext cx="109086" cy="108909"/>
            </a:xfrm>
            <a:custGeom>
              <a:avLst/>
              <a:gdLst/>
              <a:ahLst/>
              <a:cxnLst/>
              <a:rect l="l" t="t" r="r" b="b"/>
              <a:pathLst>
                <a:path w="616" h="615" extrusionOk="0">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7"/>
            <p:cNvSpPr/>
            <p:nvPr/>
          </p:nvSpPr>
          <p:spPr>
            <a:xfrm flipH="1">
              <a:off x="1378182" y="719649"/>
              <a:ext cx="101648" cy="109617"/>
            </a:xfrm>
            <a:custGeom>
              <a:avLst/>
              <a:gdLst/>
              <a:ahLst/>
              <a:cxnLst/>
              <a:rect l="l" t="t" r="r" b="b"/>
              <a:pathLst>
                <a:path w="574" h="619" extrusionOk="0">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7"/>
            <p:cNvSpPr/>
            <p:nvPr/>
          </p:nvSpPr>
          <p:spPr>
            <a:xfrm flipH="1">
              <a:off x="769531" y="774192"/>
              <a:ext cx="99523" cy="110148"/>
            </a:xfrm>
            <a:custGeom>
              <a:avLst/>
              <a:gdLst/>
              <a:ahLst/>
              <a:cxnLst/>
              <a:rect l="l" t="t" r="r" b="b"/>
              <a:pathLst>
                <a:path w="562" h="622" extrusionOk="0">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 name="Google Shape;510;p17"/>
          <p:cNvSpPr/>
          <p:nvPr/>
        </p:nvSpPr>
        <p:spPr>
          <a:xfrm flipH="1">
            <a:off x="8048559" y="3575638"/>
            <a:ext cx="1900504" cy="2047575"/>
          </a:xfrm>
          <a:custGeom>
            <a:avLst/>
            <a:gdLst/>
            <a:ahLst/>
            <a:cxnLst/>
            <a:rect l="l" t="t" r="r" b="b"/>
            <a:pathLst>
              <a:path w="6525" h="7030" extrusionOk="0">
                <a:moveTo>
                  <a:pt x="4844" y="4096"/>
                </a:moveTo>
                <a:lnTo>
                  <a:pt x="4821" y="4114"/>
                </a:lnTo>
                <a:cubicBezTo>
                  <a:pt x="4827" y="4114"/>
                  <a:pt x="4838" y="4108"/>
                  <a:pt x="4844" y="4096"/>
                </a:cubicBezTo>
                <a:close/>
                <a:moveTo>
                  <a:pt x="4184" y="0"/>
                </a:moveTo>
                <a:cubicBezTo>
                  <a:pt x="4117" y="0"/>
                  <a:pt x="4051" y="32"/>
                  <a:pt x="4011" y="98"/>
                </a:cubicBezTo>
                <a:cubicBezTo>
                  <a:pt x="3845" y="364"/>
                  <a:pt x="3851" y="737"/>
                  <a:pt x="3721" y="1027"/>
                </a:cubicBezTo>
                <a:cubicBezTo>
                  <a:pt x="3579" y="1334"/>
                  <a:pt x="3372" y="1630"/>
                  <a:pt x="3135" y="1884"/>
                </a:cubicBezTo>
                <a:cubicBezTo>
                  <a:pt x="3052" y="1973"/>
                  <a:pt x="2976" y="2044"/>
                  <a:pt x="2887" y="2127"/>
                </a:cubicBezTo>
                <a:cubicBezTo>
                  <a:pt x="2769" y="1855"/>
                  <a:pt x="2863" y="1529"/>
                  <a:pt x="2916" y="1210"/>
                </a:cubicBezTo>
                <a:cubicBezTo>
                  <a:pt x="2941" y="1054"/>
                  <a:pt x="2830" y="957"/>
                  <a:pt x="2715" y="957"/>
                </a:cubicBezTo>
                <a:cubicBezTo>
                  <a:pt x="2639" y="957"/>
                  <a:pt x="2560" y="1000"/>
                  <a:pt x="2520" y="1098"/>
                </a:cubicBezTo>
                <a:cubicBezTo>
                  <a:pt x="2355" y="1517"/>
                  <a:pt x="2360" y="2002"/>
                  <a:pt x="2455" y="2481"/>
                </a:cubicBezTo>
                <a:cubicBezTo>
                  <a:pt x="2366" y="2546"/>
                  <a:pt x="2284" y="2612"/>
                  <a:pt x="2195" y="2671"/>
                </a:cubicBezTo>
                <a:lnTo>
                  <a:pt x="2177" y="2606"/>
                </a:lnTo>
                <a:cubicBezTo>
                  <a:pt x="1988" y="1985"/>
                  <a:pt x="2071" y="1429"/>
                  <a:pt x="2059" y="802"/>
                </a:cubicBezTo>
                <a:cubicBezTo>
                  <a:pt x="2052" y="683"/>
                  <a:pt x="1955" y="615"/>
                  <a:pt x="1860" y="615"/>
                </a:cubicBezTo>
                <a:cubicBezTo>
                  <a:pt x="1786" y="615"/>
                  <a:pt x="1712" y="657"/>
                  <a:pt x="1686" y="749"/>
                </a:cubicBezTo>
                <a:cubicBezTo>
                  <a:pt x="1473" y="1500"/>
                  <a:pt x="1645" y="2221"/>
                  <a:pt x="1852" y="2937"/>
                </a:cubicBezTo>
                <a:cubicBezTo>
                  <a:pt x="1686" y="3073"/>
                  <a:pt x="1527" y="3221"/>
                  <a:pt x="1379" y="3374"/>
                </a:cubicBezTo>
                <a:cubicBezTo>
                  <a:pt x="1331" y="3428"/>
                  <a:pt x="1290" y="3481"/>
                  <a:pt x="1249" y="3528"/>
                </a:cubicBezTo>
                <a:cubicBezTo>
                  <a:pt x="1089" y="3185"/>
                  <a:pt x="935" y="2836"/>
                  <a:pt x="835" y="2452"/>
                </a:cubicBezTo>
                <a:cubicBezTo>
                  <a:pt x="681" y="1837"/>
                  <a:pt x="598" y="1275"/>
                  <a:pt x="639" y="648"/>
                </a:cubicBezTo>
                <a:cubicBezTo>
                  <a:pt x="647" y="515"/>
                  <a:pt x="519" y="424"/>
                  <a:pt x="397" y="424"/>
                </a:cubicBezTo>
                <a:cubicBezTo>
                  <a:pt x="323" y="424"/>
                  <a:pt x="252" y="458"/>
                  <a:pt x="214" y="536"/>
                </a:cubicBezTo>
                <a:cubicBezTo>
                  <a:pt x="1" y="1009"/>
                  <a:pt x="113" y="1565"/>
                  <a:pt x="208" y="2050"/>
                </a:cubicBezTo>
                <a:cubicBezTo>
                  <a:pt x="326" y="2629"/>
                  <a:pt x="509" y="3167"/>
                  <a:pt x="758" y="3700"/>
                </a:cubicBezTo>
                <a:cubicBezTo>
                  <a:pt x="817" y="3836"/>
                  <a:pt x="876" y="3972"/>
                  <a:pt x="935" y="4108"/>
                </a:cubicBezTo>
                <a:cubicBezTo>
                  <a:pt x="799" y="4445"/>
                  <a:pt x="734" y="4818"/>
                  <a:pt x="693" y="5178"/>
                </a:cubicBezTo>
                <a:cubicBezTo>
                  <a:pt x="657" y="5521"/>
                  <a:pt x="657" y="5864"/>
                  <a:pt x="687" y="6207"/>
                </a:cubicBezTo>
                <a:cubicBezTo>
                  <a:pt x="710" y="6479"/>
                  <a:pt x="793" y="6751"/>
                  <a:pt x="841" y="7018"/>
                </a:cubicBezTo>
                <a:lnTo>
                  <a:pt x="1184" y="7018"/>
                </a:lnTo>
                <a:cubicBezTo>
                  <a:pt x="1178" y="6929"/>
                  <a:pt x="1154" y="6840"/>
                  <a:pt x="1154" y="6746"/>
                </a:cubicBezTo>
                <a:cubicBezTo>
                  <a:pt x="1136" y="6332"/>
                  <a:pt x="1136" y="5923"/>
                  <a:pt x="1178" y="5509"/>
                </a:cubicBezTo>
                <a:cubicBezTo>
                  <a:pt x="1189" y="5344"/>
                  <a:pt x="1213" y="5184"/>
                  <a:pt x="1237" y="5030"/>
                </a:cubicBezTo>
                <a:cubicBezTo>
                  <a:pt x="1402" y="5675"/>
                  <a:pt x="1479" y="6337"/>
                  <a:pt x="1396" y="7018"/>
                </a:cubicBezTo>
                <a:lnTo>
                  <a:pt x="1716" y="7018"/>
                </a:lnTo>
                <a:cubicBezTo>
                  <a:pt x="1982" y="6125"/>
                  <a:pt x="1828" y="5066"/>
                  <a:pt x="1521" y="4220"/>
                </a:cubicBezTo>
                <a:cubicBezTo>
                  <a:pt x="1521" y="4208"/>
                  <a:pt x="1515" y="4197"/>
                  <a:pt x="1515" y="4191"/>
                </a:cubicBezTo>
                <a:cubicBezTo>
                  <a:pt x="1603" y="3936"/>
                  <a:pt x="1805" y="3735"/>
                  <a:pt x="2012" y="3528"/>
                </a:cubicBezTo>
                <a:cubicBezTo>
                  <a:pt x="2041" y="3635"/>
                  <a:pt x="2071" y="3729"/>
                  <a:pt x="2094" y="3836"/>
                </a:cubicBezTo>
                <a:cubicBezTo>
                  <a:pt x="2360" y="4847"/>
                  <a:pt x="2260" y="5971"/>
                  <a:pt x="2201" y="7029"/>
                </a:cubicBezTo>
                <a:lnTo>
                  <a:pt x="2443" y="7029"/>
                </a:lnTo>
                <a:cubicBezTo>
                  <a:pt x="2520" y="6710"/>
                  <a:pt x="2532" y="6361"/>
                  <a:pt x="2567" y="6042"/>
                </a:cubicBezTo>
                <a:cubicBezTo>
                  <a:pt x="2633" y="5433"/>
                  <a:pt x="2633" y="4800"/>
                  <a:pt x="2562" y="4191"/>
                </a:cubicBezTo>
                <a:cubicBezTo>
                  <a:pt x="2520" y="3865"/>
                  <a:pt x="2443" y="3552"/>
                  <a:pt x="2355" y="3244"/>
                </a:cubicBezTo>
                <a:cubicBezTo>
                  <a:pt x="2431" y="3173"/>
                  <a:pt x="2514" y="3114"/>
                  <a:pt x="2597" y="3049"/>
                </a:cubicBezTo>
                <a:cubicBezTo>
                  <a:pt x="2721" y="3422"/>
                  <a:pt x="2887" y="3765"/>
                  <a:pt x="3047" y="4072"/>
                </a:cubicBezTo>
                <a:cubicBezTo>
                  <a:pt x="3194" y="4344"/>
                  <a:pt x="3348" y="4587"/>
                  <a:pt x="3484" y="4847"/>
                </a:cubicBezTo>
                <a:cubicBezTo>
                  <a:pt x="3307" y="5078"/>
                  <a:pt x="3141" y="5326"/>
                  <a:pt x="3041" y="5586"/>
                </a:cubicBezTo>
                <a:cubicBezTo>
                  <a:pt x="2857" y="6036"/>
                  <a:pt x="2786" y="6533"/>
                  <a:pt x="2798" y="7018"/>
                </a:cubicBezTo>
                <a:lnTo>
                  <a:pt x="3052" y="7018"/>
                </a:lnTo>
                <a:cubicBezTo>
                  <a:pt x="3129" y="6503"/>
                  <a:pt x="3271" y="6006"/>
                  <a:pt x="3543" y="5551"/>
                </a:cubicBezTo>
                <a:cubicBezTo>
                  <a:pt x="3585" y="5474"/>
                  <a:pt x="3638" y="5403"/>
                  <a:pt x="3685" y="5332"/>
                </a:cubicBezTo>
                <a:lnTo>
                  <a:pt x="3691" y="5326"/>
                </a:lnTo>
                <a:cubicBezTo>
                  <a:pt x="3727" y="5385"/>
                  <a:pt x="3756" y="5492"/>
                  <a:pt x="3750" y="5699"/>
                </a:cubicBezTo>
                <a:cubicBezTo>
                  <a:pt x="3733" y="6030"/>
                  <a:pt x="3774" y="6367"/>
                  <a:pt x="3697" y="6692"/>
                </a:cubicBezTo>
                <a:cubicBezTo>
                  <a:pt x="3673" y="6805"/>
                  <a:pt x="3644" y="6917"/>
                  <a:pt x="3626" y="7029"/>
                </a:cubicBezTo>
                <a:lnTo>
                  <a:pt x="3922" y="7029"/>
                </a:lnTo>
                <a:cubicBezTo>
                  <a:pt x="4141" y="6332"/>
                  <a:pt x="4218" y="5640"/>
                  <a:pt x="3987" y="4948"/>
                </a:cubicBezTo>
                <a:cubicBezTo>
                  <a:pt x="4117" y="4794"/>
                  <a:pt x="4259" y="4646"/>
                  <a:pt x="4407" y="4504"/>
                </a:cubicBezTo>
                <a:cubicBezTo>
                  <a:pt x="4454" y="4900"/>
                  <a:pt x="4472" y="5273"/>
                  <a:pt x="4436" y="5687"/>
                </a:cubicBezTo>
                <a:cubicBezTo>
                  <a:pt x="4413" y="5923"/>
                  <a:pt x="4371" y="6154"/>
                  <a:pt x="4365" y="6391"/>
                </a:cubicBezTo>
                <a:cubicBezTo>
                  <a:pt x="4354" y="6604"/>
                  <a:pt x="4371" y="6811"/>
                  <a:pt x="4348" y="7029"/>
                </a:cubicBezTo>
                <a:lnTo>
                  <a:pt x="4596" y="7029"/>
                </a:lnTo>
                <a:cubicBezTo>
                  <a:pt x="4679" y="6692"/>
                  <a:pt x="4673" y="6332"/>
                  <a:pt x="4744" y="6000"/>
                </a:cubicBezTo>
                <a:cubicBezTo>
                  <a:pt x="4862" y="5450"/>
                  <a:pt x="4915" y="4906"/>
                  <a:pt x="4844" y="4350"/>
                </a:cubicBezTo>
                <a:cubicBezTo>
                  <a:pt x="4833" y="4267"/>
                  <a:pt x="4821" y="4191"/>
                  <a:pt x="4815" y="4108"/>
                </a:cubicBezTo>
                <a:cubicBezTo>
                  <a:pt x="4850" y="4072"/>
                  <a:pt x="4892" y="4031"/>
                  <a:pt x="4933" y="3995"/>
                </a:cubicBezTo>
                <a:cubicBezTo>
                  <a:pt x="5377" y="3581"/>
                  <a:pt x="5838" y="3191"/>
                  <a:pt x="6175" y="2671"/>
                </a:cubicBezTo>
                <a:cubicBezTo>
                  <a:pt x="6524" y="2162"/>
                  <a:pt x="6512" y="1565"/>
                  <a:pt x="6435" y="997"/>
                </a:cubicBezTo>
                <a:cubicBezTo>
                  <a:pt x="6421" y="899"/>
                  <a:pt x="6339" y="853"/>
                  <a:pt x="6254" y="853"/>
                </a:cubicBezTo>
                <a:cubicBezTo>
                  <a:pt x="6164" y="853"/>
                  <a:pt x="6072" y="903"/>
                  <a:pt x="6051" y="997"/>
                </a:cubicBezTo>
                <a:cubicBezTo>
                  <a:pt x="5998" y="1257"/>
                  <a:pt x="6004" y="1506"/>
                  <a:pt x="5998" y="1772"/>
                </a:cubicBezTo>
                <a:cubicBezTo>
                  <a:pt x="5992" y="2150"/>
                  <a:pt x="5791" y="2470"/>
                  <a:pt x="5554" y="2753"/>
                </a:cubicBezTo>
                <a:cubicBezTo>
                  <a:pt x="5323" y="3037"/>
                  <a:pt x="5051" y="3280"/>
                  <a:pt x="4785" y="3534"/>
                </a:cubicBezTo>
                <a:cubicBezTo>
                  <a:pt x="4768" y="3221"/>
                  <a:pt x="4785" y="2913"/>
                  <a:pt x="4856" y="2606"/>
                </a:cubicBezTo>
                <a:cubicBezTo>
                  <a:pt x="4992" y="2091"/>
                  <a:pt x="5353" y="1582"/>
                  <a:pt x="5359" y="1038"/>
                </a:cubicBezTo>
                <a:cubicBezTo>
                  <a:pt x="5359" y="913"/>
                  <a:pt x="5259" y="842"/>
                  <a:pt x="5158" y="842"/>
                </a:cubicBezTo>
                <a:cubicBezTo>
                  <a:pt x="5093" y="842"/>
                  <a:pt x="5026" y="872"/>
                  <a:pt x="4986" y="938"/>
                </a:cubicBezTo>
                <a:cubicBezTo>
                  <a:pt x="4726" y="1340"/>
                  <a:pt x="4572" y="1890"/>
                  <a:pt x="4425" y="2345"/>
                </a:cubicBezTo>
                <a:cubicBezTo>
                  <a:pt x="4259" y="2860"/>
                  <a:pt x="4277" y="3374"/>
                  <a:pt x="4348" y="3895"/>
                </a:cubicBezTo>
                <a:lnTo>
                  <a:pt x="4348" y="3913"/>
                </a:lnTo>
                <a:cubicBezTo>
                  <a:pt x="4283" y="3972"/>
                  <a:pt x="4223" y="4031"/>
                  <a:pt x="4164" y="4102"/>
                </a:cubicBezTo>
                <a:cubicBezTo>
                  <a:pt x="4046" y="4220"/>
                  <a:pt x="3928" y="4344"/>
                  <a:pt x="3804" y="4474"/>
                </a:cubicBezTo>
                <a:cubicBezTo>
                  <a:pt x="3792" y="4469"/>
                  <a:pt x="3792" y="4457"/>
                  <a:pt x="3786" y="4445"/>
                </a:cubicBezTo>
                <a:cubicBezTo>
                  <a:pt x="3466" y="3877"/>
                  <a:pt x="3171" y="3321"/>
                  <a:pt x="3011" y="2742"/>
                </a:cubicBezTo>
                <a:cubicBezTo>
                  <a:pt x="3301" y="2511"/>
                  <a:pt x="3573" y="2274"/>
                  <a:pt x="3792" y="1979"/>
                </a:cubicBezTo>
                <a:cubicBezTo>
                  <a:pt x="4105" y="1565"/>
                  <a:pt x="4738" y="618"/>
                  <a:pt x="4371" y="98"/>
                </a:cubicBezTo>
                <a:cubicBezTo>
                  <a:pt x="4326" y="35"/>
                  <a:pt x="4254" y="0"/>
                  <a:pt x="41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7"/>
          <p:cNvSpPr/>
          <p:nvPr/>
        </p:nvSpPr>
        <p:spPr>
          <a:xfrm flipH="1">
            <a:off x="7840920" y="1139157"/>
            <a:ext cx="216755" cy="208432"/>
          </a:xfrm>
          <a:custGeom>
            <a:avLst/>
            <a:gdLst/>
            <a:ahLst/>
            <a:cxnLst/>
            <a:rect l="l" t="t" r="r" b="b"/>
            <a:pathLst>
              <a:path w="1224" h="1177" extrusionOk="0">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7"/>
          <p:cNvSpPr/>
          <p:nvPr/>
        </p:nvSpPr>
        <p:spPr>
          <a:xfrm flipH="1">
            <a:off x="7715365" y="830139"/>
            <a:ext cx="162389" cy="166994"/>
          </a:xfrm>
          <a:custGeom>
            <a:avLst/>
            <a:gdLst/>
            <a:ahLst/>
            <a:cxnLst/>
            <a:rect l="l" t="t" r="r" b="b"/>
            <a:pathLst>
              <a:path w="917" h="943" extrusionOk="0">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7"/>
          <p:cNvSpPr/>
          <p:nvPr/>
        </p:nvSpPr>
        <p:spPr>
          <a:xfrm flipH="1">
            <a:off x="7415201" y="870338"/>
            <a:ext cx="143441" cy="153004"/>
          </a:xfrm>
          <a:custGeom>
            <a:avLst/>
            <a:gdLst/>
            <a:ahLst/>
            <a:cxnLst/>
            <a:rect l="l" t="t" r="r" b="b"/>
            <a:pathLst>
              <a:path w="810" h="864" extrusionOk="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7"/>
          <p:cNvSpPr/>
          <p:nvPr/>
        </p:nvSpPr>
        <p:spPr>
          <a:xfrm flipH="1">
            <a:off x="8256191" y="1093646"/>
            <a:ext cx="149639" cy="151410"/>
          </a:xfrm>
          <a:custGeom>
            <a:avLst/>
            <a:gdLst/>
            <a:ahLst/>
            <a:cxnLst/>
            <a:rect l="l" t="t" r="r" b="b"/>
            <a:pathLst>
              <a:path w="845" h="855" extrusionOk="0">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7"/>
          <p:cNvSpPr txBox="1">
            <a:spLocks noGrp="1"/>
          </p:cNvSpPr>
          <p:nvPr>
            <p:ph type="subTitle" idx="1"/>
          </p:nvPr>
        </p:nvSpPr>
        <p:spPr>
          <a:xfrm>
            <a:off x="5270663" y="3090672"/>
            <a:ext cx="2011800" cy="3834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1"/>
              </a:buClr>
              <a:buSzPts val="2000"/>
              <a:buFont typeface="Catamaran Thin"/>
              <a:buNone/>
              <a:defRPr sz="2000" b="1">
                <a:solidFill>
                  <a:schemeClr val="accent1"/>
                </a:solidFill>
                <a:latin typeface="Prompt"/>
                <a:ea typeface="Prompt"/>
                <a:cs typeface="Prompt"/>
                <a:sym typeface="Prompt"/>
              </a:defRPr>
            </a:lvl1pPr>
            <a:lvl2pPr lvl="1"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2pPr>
            <a:lvl3pPr lvl="2"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3pPr>
            <a:lvl4pPr lvl="3"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4pPr>
            <a:lvl5pPr lvl="4"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5pPr>
            <a:lvl6pPr lvl="5"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6pPr>
            <a:lvl7pPr lvl="6"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7pPr>
            <a:lvl8pPr lvl="7"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8pPr>
            <a:lvl9pPr lvl="8"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9pPr>
          </a:lstStyle>
          <a:p>
            <a:endParaRPr/>
          </a:p>
        </p:txBody>
      </p:sp>
      <p:sp>
        <p:nvSpPr>
          <p:cNvPr id="516" name="Google Shape;516;p17"/>
          <p:cNvSpPr txBox="1">
            <a:spLocks noGrp="1"/>
          </p:cNvSpPr>
          <p:nvPr>
            <p:ph type="subTitle" idx="2"/>
          </p:nvPr>
        </p:nvSpPr>
        <p:spPr>
          <a:xfrm>
            <a:off x="1861538" y="3090785"/>
            <a:ext cx="2011800" cy="3834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1"/>
              </a:buClr>
              <a:buSzPts val="2000"/>
              <a:buFont typeface="Catamaran Thin"/>
              <a:buNone/>
              <a:defRPr sz="2000" b="1">
                <a:solidFill>
                  <a:schemeClr val="accent1"/>
                </a:solidFill>
                <a:latin typeface="Prompt"/>
                <a:ea typeface="Prompt"/>
                <a:cs typeface="Prompt"/>
                <a:sym typeface="Prompt"/>
              </a:defRPr>
            </a:lvl1pPr>
            <a:lvl2pPr lvl="1"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2pPr>
            <a:lvl3pPr lvl="2"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3pPr>
            <a:lvl4pPr lvl="3"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4pPr>
            <a:lvl5pPr lvl="4"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5pPr>
            <a:lvl6pPr lvl="5"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6pPr>
            <a:lvl7pPr lvl="6"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7pPr>
            <a:lvl8pPr lvl="7"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8pPr>
            <a:lvl9pPr lvl="8"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9pPr>
          </a:lstStyle>
          <a:p>
            <a:endParaRPr/>
          </a:p>
        </p:txBody>
      </p:sp>
      <p:sp>
        <p:nvSpPr>
          <p:cNvPr id="517" name="Google Shape;517;p17"/>
          <p:cNvSpPr txBox="1">
            <a:spLocks noGrp="1"/>
          </p:cNvSpPr>
          <p:nvPr>
            <p:ph type="subTitle" idx="3"/>
          </p:nvPr>
        </p:nvSpPr>
        <p:spPr>
          <a:xfrm>
            <a:off x="5270625" y="1927657"/>
            <a:ext cx="2011800" cy="3834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1"/>
              </a:buClr>
              <a:buSzPts val="2000"/>
              <a:buFont typeface="Catamaran Thin"/>
              <a:buNone/>
              <a:defRPr sz="2000" b="1">
                <a:solidFill>
                  <a:schemeClr val="accent1"/>
                </a:solidFill>
                <a:latin typeface="Prompt"/>
                <a:ea typeface="Prompt"/>
                <a:cs typeface="Prompt"/>
                <a:sym typeface="Prompt"/>
              </a:defRPr>
            </a:lvl1pPr>
            <a:lvl2pPr lvl="1"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2pPr>
            <a:lvl3pPr lvl="2"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3pPr>
            <a:lvl4pPr lvl="3"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4pPr>
            <a:lvl5pPr lvl="4"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5pPr>
            <a:lvl6pPr lvl="5"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6pPr>
            <a:lvl7pPr lvl="6"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7pPr>
            <a:lvl8pPr lvl="7"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8pPr>
            <a:lvl9pPr lvl="8"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9pPr>
          </a:lstStyle>
          <a:p>
            <a:endParaRPr/>
          </a:p>
        </p:txBody>
      </p:sp>
      <p:sp>
        <p:nvSpPr>
          <p:cNvPr id="518" name="Google Shape;518;p17"/>
          <p:cNvSpPr txBox="1">
            <a:spLocks noGrp="1"/>
          </p:cNvSpPr>
          <p:nvPr>
            <p:ph type="subTitle" idx="4"/>
          </p:nvPr>
        </p:nvSpPr>
        <p:spPr>
          <a:xfrm>
            <a:off x="1861500" y="1927771"/>
            <a:ext cx="2011800" cy="3834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1"/>
              </a:buClr>
              <a:buSzPts val="2000"/>
              <a:buFont typeface="Catamaran Thin"/>
              <a:buNone/>
              <a:defRPr sz="2000" b="1">
                <a:solidFill>
                  <a:schemeClr val="accent1"/>
                </a:solidFill>
                <a:latin typeface="Prompt"/>
                <a:ea typeface="Prompt"/>
                <a:cs typeface="Prompt"/>
                <a:sym typeface="Prompt"/>
              </a:defRPr>
            </a:lvl1pPr>
            <a:lvl2pPr lvl="1"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2pPr>
            <a:lvl3pPr lvl="2"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3pPr>
            <a:lvl4pPr lvl="3"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4pPr>
            <a:lvl5pPr lvl="4"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5pPr>
            <a:lvl6pPr lvl="5"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6pPr>
            <a:lvl7pPr lvl="6"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7pPr>
            <a:lvl8pPr lvl="7"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8pPr>
            <a:lvl9pPr lvl="8"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9pPr>
          </a:lstStyle>
          <a:p>
            <a:endParaRPr/>
          </a:p>
        </p:txBody>
      </p:sp>
      <p:sp>
        <p:nvSpPr>
          <p:cNvPr id="519" name="Google Shape;519;p17"/>
          <p:cNvSpPr txBox="1">
            <a:spLocks noGrp="1"/>
          </p:cNvSpPr>
          <p:nvPr>
            <p:ph type="subTitle" idx="5"/>
          </p:nvPr>
        </p:nvSpPr>
        <p:spPr>
          <a:xfrm>
            <a:off x="5270663" y="3520440"/>
            <a:ext cx="2011800" cy="522600"/>
          </a:xfrm>
          <a:prstGeom prst="rect">
            <a:avLst/>
          </a:prstGeom>
        </p:spPr>
        <p:txBody>
          <a:bodyPr spcFirstLastPara="1" wrap="square" lIns="0" tIns="0" rIns="0" bIns="0" anchor="t" anchorCtr="0">
            <a:noAutofit/>
          </a:bodyPr>
          <a:lstStyle>
            <a:lvl1pPr lvl="0" algn="ctr" rtl="0">
              <a:spcBef>
                <a:spcPts val="0"/>
              </a:spcBef>
              <a:spcAft>
                <a:spcPts val="0"/>
              </a:spcAft>
              <a:buSzPts val="1400"/>
              <a:buFont typeface="Roboto"/>
              <a:buNone/>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520" name="Google Shape;520;p17"/>
          <p:cNvSpPr txBox="1">
            <a:spLocks noGrp="1"/>
          </p:cNvSpPr>
          <p:nvPr>
            <p:ph type="subTitle" idx="6"/>
          </p:nvPr>
        </p:nvSpPr>
        <p:spPr>
          <a:xfrm>
            <a:off x="1861538" y="3520571"/>
            <a:ext cx="2014800" cy="522600"/>
          </a:xfrm>
          <a:prstGeom prst="rect">
            <a:avLst/>
          </a:prstGeom>
        </p:spPr>
        <p:txBody>
          <a:bodyPr spcFirstLastPara="1" wrap="square" lIns="0" tIns="0" rIns="0" bIns="0" anchor="t" anchorCtr="0">
            <a:noAutofit/>
          </a:bodyPr>
          <a:lstStyle>
            <a:lvl1pPr lvl="0" algn="ctr" rtl="0">
              <a:spcBef>
                <a:spcPts val="0"/>
              </a:spcBef>
              <a:spcAft>
                <a:spcPts val="0"/>
              </a:spcAft>
              <a:buSzPts val="1400"/>
              <a:buFont typeface="Roboto"/>
              <a:buNone/>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521" name="Google Shape;521;p17"/>
          <p:cNvSpPr txBox="1">
            <a:spLocks noGrp="1"/>
          </p:cNvSpPr>
          <p:nvPr>
            <p:ph type="title"/>
          </p:nvPr>
        </p:nvSpPr>
        <p:spPr>
          <a:xfrm>
            <a:off x="713225" y="521225"/>
            <a:ext cx="7717500" cy="640200"/>
          </a:xfrm>
          <a:prstGeom prst="rect">
            <a:avLst/>
          </a:prstGeom>
        </p:spPr>
        <p:txBody>
          <a:bodyPr spcFirstLastPara="1" wrap="square" lIns="0" tIns="0" rIns="0" bIns="0" anchor="t" anchorCtr="0">
            <a:norm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22" name="Google Shape;522;p17"/>
          <p:cNvSpPr txBox="1">
            <a:spLocks noGrp="1"/>
          </p:cNvSpPr>
          <p:nvPr>
            <p:ph type="subTitle" idx="7"/>
          </p:nvPr>
        </p:nvSpPr>
        <p:spPr>
          <a:xfrm>
            <a:off x="5270625" y="2348281"/>
            <a:ext cx="2011800" cy="522600"/>
          </a:xfrm>
          <a:prstGeom prst="rect">
            <a:avLst/>
          </a:prstGeom>
        </p:spPr>
        <p:txBody>
          <a:bodyPr spcFirstLastPara="1" wrap="square" lIns="0" tIns="0" rIns="0" bIns="0" anchor="t" anchorCtr="0">
            <a:noAutofit/>
          </a:bodyPr>
          <a:lstStyle>
            <a:lvl1pPr lvl="0" algn="ctr" rtl="0">
              <a:spcBef>
                <a:spcPts val="0"/>
              </a:spcBef>
              <a:spcAft>
                <a:spcPts val="0"/>
              </a:spcAft>
              <a:buSzPts val="1400"/>
              <a:buFont typeface="Roboto"/>
              <a:buNone/>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523" name="Google Shape;523;p17"/>
          <p:cNvSpPr txBox="1">
            <a:spLocks noGrp="1"/>
          </p:cNvSpPr>
          <p:nvPr>
            <p:ph type="subTitle" idx="8"/>
          </p:nvPr>
        </p:nvSpPr>
        <p:spPr>
          <a:xfrm>
            <a:off x="1861500" y="2348412"/>
            <a:ext cx="2014800" cy="522600"/>
          </a:xfrm>
          <a:prstGeom prst="rect">
            <a:avLst/>
          </a:prstGeom>
        </p:spPr>
        <p:txBody>
          <a:bodyPr spcFirstLastPara="1" wrap="square" lIns="0" tIns="0" rIns="0" bIns="0" anchor="t" anchorCtr="0">
            <a:noAutofit/>
          </a:bodyPr>
          <a:lstStyle>
            <a:lvl1pPr lvl="0" algn="ctr" rtl="0">
              <a:spcBef>
                <a:spcPts val="0"/>
              </a:spcBef>
              <a:spcAft>
                <a:spcPts val="0"/>
              </a:spcAft>
              <a:buSzPts val="1400"/>
              <a:buFont typeface="Roboto"/>
              <a:buNone/>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Caption 1">
  <p:cSld name="CUSTOM_4">
    <p:spTree>
      <p:nvGrpSpPr>
        <p:cNvPr id="1" name="Shape 524"/>
        <p:cNvGrpSpPr/>
        <p:nvPr/>
      </p:nvGrpSpPr>
      <p:grpSpPr>
        <a:xfrm>
          <a:off x="0" y="0"/>
          <a:ext cx="0" cy="0"/>
          <a:chOff x="0" y="0"/>
          <a:chExt cx="0" cy="0"/>
        </a:xfrm>
      </p:grpSpPr>
      <p:sp>
        <p:nvSpPr>
          <p:cNvPr id="525" name="Google Shape;525;p18"/>
          <p:cNvSpPr txBox="1">
            <a:spLocks noGrp="1"/>
          </p:cNvSpPr>
          <p:nvPr>
            <p:ph type="title"/>
          </p:nvPr>
        </p:nvSpPr>
        <p:spPr>
          <a:xfrm>
            <a:off x="1079675" y="1313525"/>
            <a:ext cx="4201800" cy="1575000"/>
          </a:xfrm>
          <a:prstGeom prst="rect">
            <a:avLst/>
          </a:prstGeom>
        </p:spPr>
        <p:txBody>
          <a:bodyPr spcFirstLastPara="1" wrap="square" lIns="0" tIns="0" rIns="0" bIns="0" anchor="t" anchorCtr="0">
            <a:normAutofit/>
          </a:bodyPr>
          <a:lstStyle>
            <a:lvl1pPr lvl="0" algn="r">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26" name="Google Shape;526;p18"/>
          <p:cNvSpPr txBox="1">
            <a:spLocks noGrp="1"/>
          </p:cNvSpPr>
          <p:nvPr>
            <p:ph type="subTitle" idx="1"/>
          </p:nvPr>
        </p:nvSpPr>
        <p:spPr>
          <a:xfrm>
            <a:off x="1079675" y="3040342"/>
            <a:ext cx="4206300" cy="722100"/>
          </a:xfrm>
          <a:prstGeom prst="rect">
            <a:avLst/>
          </a:prstGeom>
        </p:spPr>
        <p:txBody>
          <a:bodyPr spcFirstLastPara="1" wrap="square" lIns="0" tIns="0" rIns="0" bIns="0" anchor="t" anchorCtr="0">
            <a:noAutofit/>
          </a:bodyPr>
          <a:lstStyle>
            <a:lvl1pPr lvl="0" algn="r" rtl="0">
              <a:spcBef>
                <a:spcPts val="0"/>
              </a:spcBef>
              <a:spcAft>
                <a:spcPts val="0"/>
              </a:spcAft>
              <a:buClr>
                <a:schemeClr val="accent1"/>
              </a:buClr>
              <a:buSzPts val="1400"/>
              <a:buFont typeface="Roboto"/>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27" name="Google Shape;527;p18"/>
          <p:cNvSpPr/>
          <p:nvPr/>
        </p:nvSpPr>
        <p:spPr>
          <a:xfrm>
            <a:off x="-2852525" y="2495551"/>
            <a:ext cx="12477401" cy="3000882"/>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 name="Google Shape;528;p18"/>
          <p:cNvGrpSpPr/>
          <p:nvPr/>
        </p:nvGrpSpPr>
        <p:grpSpPr>
          <a:xfrm>
            <a:off x="1277100" y="3910813"/>
            <a:ext cx="4604462" cy="1377212"/>
            <a:chOff x="-981900" y="423788"/>
            <a:chExt cx="4604462" cy="1377212"/>
          </a:xfrm>
        </p:grpSpPr>
        <p:sp>
          <p:nvSpPr>
            <p:cNvPr id="529" name="Google Shape;529;p18"/>
            <p:cNvSpPr/>
            <p:nvPr/>
          </p:nvSpPr>
          <p:spPr>
            <a:xfrm>
              <a:off x="-981900" y="423788"/>
              <a:ext cx="4604452" cy="1377209"/>
            </a:xfrm>
            <a:custGeom>
              <a:avLst/>
              <a:gdLst/>
              <a:ahLst/>
              <a:cxnLst/>
              <a:rect l="l" t="t" r="r" b="b"/>
              <a:pathLst>
                <a:path w="26001" h="7777" extrusionOk="0">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18"/>
            <p:cNvSpPr/>
            <p:nvPr/>
          </p:nvSpPr>
          <p:spPr>
            <a:xfrm>
              <a:off x="1320243" y="1604255"/>
              <a:ext cx="289892" cy="196744"/>
            </a:xfrm>
            <a:custGeom>
              <a:avLst/>
              <a:gdLst/>
              <a:ahLst/>
              <a:cxnLst/>
              <a:rect l="l" t="t" r="r" b="b"/>
              <a:pathLst>
                <a:path w="1637" h="1111" extrusionOk="0">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18"/>
            <p:cNvSpPr/>
            <p:nvPr/>
          </p:nvSpPr>
          <p:spPr>
            <a:xfrm>
              <a:off x="2980087" y="1111420"/>
              <a:ext cx="216755" cy="208432"/>
            </a:xfrm>
            <a:custGeom>
              <a:avLst/>
              <a:gdLst/>
              <a:ahLst/>
              <a:cxnLst/>
              <a:rect l="l" t="t" r="r" b="b"/>
              <a:pathLst>
                <a:path w="1224" h="1177" extrusionOk="0">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18"/>
            <p:cNvSpPr/>
            <p:nvPr/>
          </p:nvSpPr>
          <p:spPr>
            <a:xfrm>
              <a:off x="3160009" y="802401"/>
              <a:ext cx="162389" cy="166994"/>
            </a:xfrm>
            <a:custGeom>
              <a:avLst/>
              <a:gdLst/>
              <a:ahLst/>
              <a:cxnLst/>
              <a:rect l="l" t="t" r="r" b="b"/>
              <a:pathLst>
                <a:path w="917" h="943" extrusionOk="0">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18"/>
            <p:cNvSpPr/>
            <p:nvPr/>
          </p:nvSpPr>
          <p:spPr>
            <a:xfrm>
              <a:off x="3479121" y="842600"/>
              <a:ext cx="143441" cy="153004"/>
            </a:xfrm>
            <a:custGeom>
              <a:avLst/>
              <a:gdLst/>
              <a:ahLst/>
              <a:cxnLst/>
              <a:rect l="l" t="t" r="r" b="b"/>
              <a:pathLst>
                <a:path w="810" h="864" extrusionOk="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18"/>
            <p:cNvSpPr/>
            <p:nvPr/>
          </p:nvSpPr>
          <p:spPr>
            <a:xfrm>
              <a:off x="-270538" y="1175880"/>
              <a:ext cx="136180" cy="151056"/>
            </a:xfrm>
            <a:custGeom>
              <a:avLst/>
              <a:gdLst/>
              <a:ahLst/>
              <a:cxnLst/>
              <a:rect l="l" t="t" r="r" b="b"/>
              <a:pathLst>
                <a:path w="769" h="853" extrusionOk="0">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8"/>
            <p:cNvSpPr/>
            <p:nvPr/>
          </p:nvSpPr>
          <p:spPr>
            <a:xfrm>
              <a:off x="-436823" y="996490"/>
              <a:ext cx="144503" cy="152827"/>
            </a:xfrm>
            <a:custGeom>
              <a:avLst/>
              <a:gdLst/>
              <a:ahLst/>
              <a:cxnLst/>
              <a:rect l="l" t="t" r="r" b="b"/>
              <a:pathLst>
                <a:path w="816" h="863" extrusionOk="0">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8"/>
            <p:cNvSpPr/>
            <p:nvPr/>
          </p:nvSpPr>
          <p:spPr>
            <a:xfrm>
              <a:off x="1182291" y="1396531"/>
              <a:ext cx="139191" cy="152472"/>
            </a:xfrm>
            <a:custGeom>
              <a:avLst/>
              <a:gdLst/>
              <a:ahLst/>
              <a:cxnLst/>
              <a:rect l="l" t="t" r="r" b="b"/>
              <a:pathLst>
                <a:path w="786" h="861" extrusionOk="0">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8"/>
            <p:cNvSpPr/>
            <p:nvPr/>
          </p:nvSpPr>
          <p:spPr>
            <a:xfrm>
              <a:off x="691581" y="1216787"/>
              <a:ext cx="136180" cy="151587"/>
            </a:xfrm>
            <a:custGeom>
              <a:avLst/>
              <a:gdLst/>
              <a:ahLst/>
              <a:cxnLst/>
              <a:rect l="l" t="t" r="r" b="b"/>
              <a:pathLst>
                <a:path w="769" h="856" extrusionOk="0">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8"/>
            <p:cNvSpPr/>
            <p:nvPr/>
          </p:nvSpPr>
          <p:spPr>
            <a:xfrm>
              <a:off x="774281" y="1507920"/>
              <a:ext cx="138305" cy="147868"/>
            </a:xfrm>
            <a:custGeom>
              <a:avLst/>
              <a:gdLst/>
              <a:ahLst/>
              <a:cxnLst/>
              <a:rect l="l" t="t" r="r" b="b"/>
              <a:pathLst>
                <a:path w="781" h="835" extrusionOk="0">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8"/>
            <p:cNvSpPr/>
            <p:nvPr/>
          </p:nvSpPr>
          <p:spPr>
            <a:xfrm>
              <a:off x="-806052" y="423788"/>
              <a:ext cx="139191" cy="153004"/>
            </a:xfrm>
            <a:custGeom>
              <a:avLst/>
              <a:gdLst/>
              <a:ahLst/>
              <a:cxnLst/>
              <a:rect l="l" t="t" r="r" b="b"/>
              <a:pathLst>
                <a:path w="786" h="864" extrusionOk="0">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8"/>
            <p:cNvSpPr/>
            <p:nvPr/>
          </p:nvSpPr>
          <p:spPr>
            <a:xfrm>
              <a:off x="2631933" y="1065908"/>
              <a:ext cx="149639" cy="151410"/>
            </a:xfrm>
            <a:custGeom>
              <a:avLst/>
              <a:gdLst/>
              <a:ahLst/>
              <a:cxnLst/>
              <a:rect l="l" t="t" r="r" b="b"/>
              <a:pathLst>
                <a:path w="845" h="855" extrusionOk="0">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8"/>
            <p:cNvSpPr/>
            <p:nvPr/>
          </p:nvSpPr>
          <p:spPr>
            <a:xfrm>
              <a:off x="-981900" y="797797"/>
              <a:ext cx="114221" cy="125024"/>
            </a:xfrm>
            <a:custGeom>
              <a:avLst/>
              <a:gdLst/>
              <a:ahLst/>
              <a:cxnLst/>
              <a:rect l="l" t="t" r="r" b="b"/>
              <a:pathLst>
                <a:path w="645" h="706" extrusionOk="0">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8"/>
            <p:cNvSpPr/>
            <p:nvPr/>
          </p:nvSpPr>
          <p:spPr>
            <a:xfrm>
              <a:off x="-440011" y="761140"/>
              <a:ext cx="111034" cy="122545"/>
            </a:xfrm>
            <a:custGeom>
              <a:avLst/>
              <a:gdLst/>
              <a:ahLst/>
              <a:cxnLst/>
              <a:rect l="l" t="t" r="r" b="b"/>
              <a:pathLst>
                <a:path w="627" h="692" extrusionOk="0">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8"/>
            <p:cNvSpPr/>
            <p:nvPr/>
          </p:nvSpPr>
          <p:spPr>
            <a:xfrm>
              <a:off x="-111690" y="1452668"/>
              <a:ext cx="109086" cy="108909"/>
            </a:xfrm>
            <a:custGeom>
              <a:avLst/>
              <a:gdLst/>
              <a:ahLst/>
              <a:cxnLst/>
              <a:rect l="l" t="t" r="r" b="b"/>
              <a:pathLst>
                <a:path w="616" h="615" extrusionOk="0">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8"/>
            <p:cNvSpPr/>
            <p:nvPr/>
          </p:nvSpPr>
          <p:spPr>
            <a:xfrm>
              <a:off x="-786218" y="860486"/>
              <a:ext cx="101648" cy="109617"/>
            </a:xfrm>
            <a:custGeom>
              <a:avLst/>
              <a:gdLst/>
              <a:ahLst/>
              <a:cxnLst/>
              <a:rect l="l" t="t" r="r" b="b"/>
              <a:pathLst>
                <a:path w="574" h="619" extrusionOk="0">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8"/>
            <p:cNvSpPr/>
            <p:nvPr/>
          </p:nvSpPr>
          <p:spPr>
            <a:xfrm>
              <a:off x="-175442" y="915029"/>
              <a:ext cx="99523" cy="110148"/>
            </a:xfrm>
            <a:custGeom>
              <a:avLst/>
              <a:gdLst/>
              <a:ahLst/>
              <a:cxnLst/>
              <a:rect l="l" t="t" r="r" b="b"/>
              <a:pathLst>
                <a:path w="562" h="622" extrusionOk="0">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six columns">
  <p:cSld name="CUSTOM_5">
    <p:spTree>
      <p:nvGrpSpPr>
        <p:cNvPr id="1" name="Shape 546"/>
        <p:cNvGrpSpPr/>
        <p:nvPr/>
      </p:nvGrpSpPr>
      <p:grpSpPr>
        <a:xfrm>
          <a:off x="0" y="0"/>
          <a:ext cx="0" cy="0"/>
          <a:chOff x="0" y="0"/>
          <a:chExt cx="0" cy="0"/>
        </a:xfrm>
      </p:grpSpPr>
      <p:sp>
        <p:nvSpPr>
          <p:cNvPr id="547" name="Google Shape;547;p19"/>
          <p:cNvSpPr/>
          <p:nvPr/>
        </p:nvSpPr>
        <p:spPr>
          <a:xfrm>
            <a:off x="-117475" y="3607450"/>
            <a:ext cx="13449380"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 name="Google Shape;548;p19"/>
          <p:cNvGrpSpPr/>
          <p:nvPr/>
        </p:nvGrpSpPr>
        <p:grpSpPr>
          <a:xfrm>
            <a:off x="5545725" y="4021413"/>
            <a:ext cx="4604462" cy="1377212"/>
            <a:chOff x="-981900" y="423788"/>
            <a:chExt cx="4604462" cy="1377212"/>
          </a:xfrm>
        </p:grpSpPr>
        <p:sp>
          <p:nvSpPr>
            <p:cNvPr id="549" name="Google Shape;549;p19"/>
            <p:cNvSpPr/>
            <p:nvPr/>
          </p:nvSpPr>
          <p:spPr>
            <a:xfrm>
              <a:off x="-981900" y="423788"/>
              <a:ext cx="4604452" cy="1377209"/>
            </a:xfrm>
            <a:custGeom>
              <a:avLst/>
              <a:gdLst/>
              <a:ahLst/>
              <a:cxnLst/>
              <a:rect l="l" t="t" r="r" b="b"/>
              <a:pathLst>
                <a:path w="26001" h="7777" extrusionOk="0">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9"/>
            <p:cNvSpPr/>
            <p:nvPr/>
          </p:nvSpPr>
          <p:spPr>
            <a:xfrm>
              <a:off x="1320243" y="1604255"/>
              <a:ext cx="289892" cy="196744"/>
            </a:xfrm>
            <a:custGeom>
              <a:avLst/>
              <a:gdLst/>
              <a:ahLst/>
              <a:cxnLst/>
              <a:rect l="l" t="t" r="r" b="b"/>
              <a:pathLst>
                <a:path w="1637" h="1111" extrusionOk="0">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9"/>
            <p:cNvSpPr/>
            <p:nvPr/>
          </p:nvSpPr>
          <p:spPr>
            <a:xfrm>
              <a:off x="2980087" y="1111420"/>
              <a:ext cx="216755" cy="208432"/>
            </a:xfrm>
            <a:custGeom>
              <a:avLst/>
              <a:gdLst/>
              <a:ahLst/>
              <a:cxnLst/>
              <a:rect l="l" t="t" r="r" b="b"/>
              <a:pathLst>
                <a:path w="1224" h="1177" extrusionOk="0">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9"/>
            <p:cNvSpPr/>
            <p:nvPr/>
          </p:nvSpPr>
          <p:spPr>
            <a:xfrm>
              <a:off x="3160009" y="802401"/>
              <a:ext cx="162389" cy="166994"/>
            </a:xfrm>
            <a:custGeom>
              <a:avLst/>
              <a:gdLst/>
              <a:ahLst/>
              <a:cxnLst/>
              <a:rect l="l" t="t" r="r" b="b"/>
              <a:pathLst>
                <a:path w="917" h="943" extrusionOk="0">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9"/>
            <p:cNvSpPr/>
            <p:nvPr/>
          </p:nvSpPr>
          <p:spPr>
            <a:xfrm>
              <a:off x="3479121" y="842600"/>
              <a:ext cx="143441" cy="153004"/>
            </a:xfrm>
            <a:custGeom>
              <a:avLst/>
              <a:gdLst/>
              <a:ahLst/>
              <a:cxnLst/>
              <a:rect l="l" t="t" r="r" b="b"/>
              <a:pathLst>
                <a:path w="810" h="864" extrusionOk="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9"/>
            <p:cNvSpPr/>
            <p:nvPr/>
          </p:nvSpPr>
          <p:spPr>
            <a:xfrm>
              <a:off x="-270538" y="1175880"/>
              <a:ext cx="136180" cy="151056"/>
            </a:xfrm>
            <a:custGeom>
              <a:avLst/>
              <a:gdLst/>
              <a:ahLst/>
              <a:cxnLst/>
              <a:rect l="l" t="t" r="r" b="b"/>
              <a:pathLst>
                <a:path w="769" h="853" extrusionOk="0">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9"/>
            <p:cNvSpPr/>
            <p:nvPr/>
          </p:nvSpPr>
          <p:spPr>
            <a:xfrm>
              <a:off x="-436823" y="996490"/>
              <a:ext cx="144503" cy="152827"/>
            </a:xfrm>
            <a:custGeom>
              <a:avLst/>
              <a:gdLst/>
              <a:ahLst/>
              <a:cxnLst/>
              <a:rect l="l" t="t" r="r" b="b"/>
              <a:pathLst>
                <a:path w="816" h="863" extrusionOk="0">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9"/>
            <p:cNvSpPr/>
            <p:nvPr/>
          </p:nvSpPr>
          <p:spPr>
            <a:xfrm>
              <a:off x="1182291" y="1396531"/>
              <a:ext cx="139191" cy="152472"/>
            </a:xfrm>
            <a:custGeom>
              <a:avLst/>
              <a:gdLst/>
              <a:ahLst/>
              <a:cxnLst/>
              <a:rect l="l" t="t" r="r" b="b"/>
              <a:pathLst>
                <a:path w="786" h="861" extrusionOk="0">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9"/>
            <p:cNvSpPr/>
            <p:nvPr/>
          </p:nvSpPr>
          <p:spPr>
            <a:xfrm>
              <a:off x="691581" y="1216787"/>
              <a:ext cx="136180" cy="151587"/>
            </a:xfrm>
            <a:custGeom>
              <a:avLst/>
              <a:gdLst/>
              <a:ahLst/>
              <a:cxnLst/>
              <a:rect l="l" t="t" r="r" b="b"/>
              <a:pathLst>
                <a:path w="769" h="856" extrusionOk="0">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9"/>
            <p:cNvSpPr/>
            <p:nvPr/>
          </p:nvSpPr>
          <p:spPr>
            <a:xfrm>
              <a:off x="774281" y="1507920"/>
              <a:ext cx="138305" cy="147868"/>
            </a:xfrm>
            <a:custGeom>
              <a:avLst/>
              <a:gdLst/>
              <a:ahLst/>
              <a:cxnLst/>
              <a:rect l="l" t="t" r="r" b="b"/>
              <a:pathLst>
                <a:path w="781" h="835" extrusionOk="0">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9"/>
            <p:cNvSpPr/>
            <p:nvPr/>
          </p:nvSpPr>
          <p:spPr>
            <a:xfrm>
              <a:off x="-806052" y="423788"/>
              <a:ext cx="139191" cy="153004"/>
            </a:xfrm>
            <a:custGeom>
              <a:avLst/>
              <a:gdLst/>
              <a:ahLst/>
              <a:cxnLst/>
              <a:rect l="l" t="t" r="r" b="b"/>
              <a:pathLst>
                <a:path w="786" h="864" extrusionOk="0">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9"/>
            <p:cNvSpPr/>
            <p:nvPr/>
          </p:nvSpPr>
          <p:spPr>
            <a:xfrm>
              <a:off x="2631933" y="1065908"/>
              <a:ext cx="149639" cy="151410"/>
            </a:xfrm>
            <a:custGeom>
              <a:avLst/>
              <a:gdLst/>
              <a:ahLst/>
              <a:cxnLst/>
              <a:rect l="l" t="t" r="r" b="b"/>
              <a:pathLst>
                <a:path w="845" h="855" extrusionOk="0">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9"/>
            <p:cNvSpPr/>
            <p:nvPr/>
          </p:nvSpPr>
          <p:spPr>
            <a:xfrm>
              <a:off x="-981900" y="797797"/>
              <a:ext cx="114221" cy="125024"/>
            </a:xfrm>
            <a:custGeom>
              <a:avLst/>
              <a:gdLst/>
              <a:ahLst/>
              <a:cxnLst/>
              <a:rect l="l" t="t" r="r" b="b"/>
              <a:pathLst>
                <a:path w="645" h="706" extrusionOk="0">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9"/>
            <p:cNvSpPr/>
            <p:nvPr/>
          </p:nvSpPr>
          <p:spPr>
            <a:xfrm>
              <a:off x="-440011" y="761140"/>
              <a:ext cx="111034" cy="122545"/>
            </a:xfrm>
            <a:custGeom>
              <a:avLst/>
              <a:gdLst/>
              <a:ahLst/>
              <a:cxnLst/>
              <a:rect l="l" t="t" r="r" b="b"/>
              <a:pathLst>
                <a:path w="627" h="692" extrusionOk="0">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9"/>
            <p:cNvSpPr/>
            <p:nvPr/>
          </p:nvSpPr>
          <p:spPr>
            <a:xfrm>
              <a:off x="-111690" y="1452668"/>
              <a:ext cx="109086" cy="108909"/>
            </a:xfrm>
            <a:custGeom>
              <a:avLst/>
              <a:gdLst/>
              <a:ahLst/>
              <a:cxnLst/>
              <a:rect l="l" t="t" r="r" b="b"/>
              <a:pathLst>
                <a:path w="616" h="615" extrusionOk="0">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9"/>
            <p:cNvSpPr/>
            <p:nvPr/>
          </p:nvSpPr>
          <p:spPr>
            <a:xfrm>
              <a:off x="-786218" y="860486"/>
              <a:ext cx="101648" cy="109617"/>
            </a:xfrm>
            <a:custGeom>
              <a:avLst/>
              <a:gdLst/>
              <a:ahLst/>
              <a:cxnLst/>
              <a:rect l="l" t="t" r="r" b="b"/>
              <a:pathLst>
                <a:path w="574" h="619" extrusionOk="0">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9"/>
            <p:cNvSpPr/>
            <p:nvPr/>
          </p:nvSpPr>
          <p:spPr>
            <a:xfrm>
              <a:off x="-175442" y="915029"/>
              <a:ext cx="99523" cy="110148"/>
            </a:xfrm>
            <a:custGeom>
              <a:avLst/>
              <a:gdLst/>
              <a:ahLst/>
              <a:cxnLst/>
              <a:rect l="l" t="t" r="r" b="b"/>
              <a:pathLst>
                <a:path w="562" h="622" extrusionOk="0">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 name="Google Shape;566;p19"/>
          <p:cNvGrpSpPr/>
          <p:nvPr/>
        </p:nvGrpSpPr>
        <p:grpSpPr>
          <a:xfrm>
            <a:off x="8430775" y="3840725"/>
            <a:ext cx="705598" cy="1435848"/>
            <a:chOff x="8430775" y="3840725"/>
            <a:chExt cx="705598" cy="1435848"/>
          </a:xfrm>
        </p:grpSpPr>
        <p:sp>
          <p:nvSpPr>
            <p:cNvPr id="567" name="Google Shape;567;p19"/>
            <p:cNvSpPr/>
            <p:nvPr/>
          </p:nvSpPr>
          <p:spPr>
            <a:xfrm>
              <a:off x="8985195" y="4325647"/>
              <a:ext cx="68234" cy="187888"/>
            </a:xfrm>
            <a:custGeom>
              <a:avLst/>
              <a:gdLst/>
              <a:ahLst/>
              <a:cxnLst/>
              <a:rect l="l" t="t" r="r" b="b"/>
              <a:pathLst>
                <a:path w="487" h="1341" extrusionOk="0">
                  <a:moveTo>
                    <a:pt x="328" y="0"/>
                  </a:moveTo>
                  <a:cubicBezTo>
                    <a:pt x="301" y="0"/>
                    <a:pt x="274" y="20"/>
                    <a:pt x="274" y="54"/>
                  </a:cubicBezTo>
                  <a:cubicBezTo>
                    <a:pt x="244" y="510"/>
                    <a:pt x="321" y="882"/>
                    <a:pt x="19" y="1278"/>
                  </a:cubicBezTo>
                  <a:cubicBezTo>
                    <a:pt x="1" y="1302"/>
                    <a:pt x="30" y="1340"/>
                    <a:pt x="58" y="1340"/>
                  </a:cubicBezTo>
                  <a:cubicBezTo>
                    <a:pt x="65" y="1340"/>
                    <a:pt x="73" y="1338"/>
                    <a:pt x="79" y="1332"/>
                  </a:cubicBezTo>
                  <a:cubicBezTo>
                    <a:pt x="433" y="1066"/>
                    <a:pt x="487" y="439"/>
                    <a:pt x="374" y="37"/>
                  </a:cubicBezTo>
                  <a:cubicBezTo>
                    <a:pt x="367" y="11"/>
                    <a:pt x="347"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19"/>
            <p:cNvSpPr/>
            <p:nvPr/>
          </p:nvSpPr>
          <p:spPr>
            <a:xfrm>
              <a:off x="8986176" y="4340919"/>
              <a:ext cx="120214" cy="179761"/>
            </a:xfrm>
            <a:custGeom>
              <a:avLst/>
              <a:gdLst/>
              <a:ahLst/>
              <a:cxnLst/>
              <a:rect l="l" t="t" r="r" b="b"/>
              <a:pathLst>
                <a:path w="858" h="1283" extrusionOk="0">
                  <a:moveTo>
                    <a:pt x="731" y="1"/>
                  </a:moveTo>
                  <a:cubicBezTo>
                    <a:pt x="706" y="1"/>
                    <a:pt x="682" y="15"/>
                    <a:pt x="669" y="46"/>
                  </a:cubicBezTo>
                  <a:cubicBezTo>
                    <a:pt x="610" y="247"/>
                    <a:pt x="628" y="466"/>
                    <a:pt x="580" y="679"/>
                  </a:cubicBezTo>
                  <a:cubicBezTo>
                    <a:pt x="515" y="986"/>
                    <a:pt x="332" y="1128"/>
                    <a:pt x="36" y="1217"/>
                  </a:cubicBezTo>
                  <a:cubicBezTo>
                    <a:pt x="1" y="1223"/>
                    <a:pt x="7" y="1282"/>
                    <a:pt x="48" y="1282"/>
                  </a:cubicBezTo>
                  <a:cubicBezTo>
                    <a:pt x="59" y="1282"/>
                    <a:pt x="71" y="1283"/>
                    <a:pt x="82" y="1283"/>
                  </a:cubicBezTo>
                  <a:cubicBezTo>
                    <a:pt x="665" y="1283"/>
                    <a:pt x="857" y="539"/>
                    <a:pt x="799" y="64"/>
                  </a:cubicBezTo>
                  <a:cubicBezTo>
                    <a:pt x="792" y="24"/>
                    <a:pt x="762" y="1"/>
                    <a:pt x="7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9" name="Google Shape;569;p19"/>
            <p:cNvGrpSpPr/>
            <p:nvPr/>
          </p:nvGrpSpPr>
          <p:grpSpPr>
            <a:xfrm>
              <a:off x="8430775" y="3840725"/>
              <a:ext cx="705598" cy="1435848"/>
              <a:chOff x="8430775" y="3840725"/>
              <a:chExt cx="705598" cy="1435848"/>
            </a:xfrm>
          </p:grpSpPr>
          <p:sp>
            <p:nvSpPr>
              <p:cNvPr id="570" name="Google Shape;570;p19"/>
              <p:cNvSpPr/>
              <p:nvPr/>
            </p:nvSpPr>
            <p:spPr>
              <a:xfrm>
                <a:off x="8620626" y="3849832"/>
                <a:ext cx="108865" cy="220393"/>
              </a:xfrm>
              <a:custGeom>
                <a:avLst/>
                <a:gdLst/>
                <a:ahLst/>
                <a:cxnLst/>
                <a:rect l="l" t="t" r="r" b="b"/>
                <a:pathLst>
                  <a:path w="777" h="1573" extrusionOk="0">
                    <a:moveTo>
                      <a:pt x="628" y="0"/>
                    </a:moveTo>
                    <a:cubicBezTo>
                      <a:pt x="583" y="0"/>
                      <a:pt x="535" y="37"/>
                      <a:pt x="546" y="97"/>
                    </a:cubicBezTo>
                    <a:cubicBezTo>
                      <a:pt x="611" y="588"/>
                      <a:pt x="557" y="1280"/>
                      <a:pt x="43" y="1505"/>
                    </a:cubicBezTo>
                    <a:cubicBezTo>
                      <a:pt x="1" y="1510"/>
                      <a:pt x="20" y="1572"/>
                      <a:pt x="59" y="1572"/>
                    </a:cubicBezTo>
                    <a:cubicBezTo>
                      <a:pt x="63" y="1572"/>
                      <a:pt x="68" y="1571"/>
                      <a:pt x="73" y="1570"/>
                    </a:cubicBezTo>
                    <a:cubicBezTo>
                      <a:pt x="699" y="1392"/>
                      <a:pt x="776" y="594"/>
                      <a:pt x="693" y="56"/>
                    </a:cubicBezTo>
                    <a:cubicBezTo>
                      <a:pt x="686" y="17"/>
                      <a:pt x="658" y="0"/>
                      <a:pt x="6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19"/>
              <p:cNvSpPr/>
              <p:nvPr/>
            </p:nvSpPr>
            <p:spPr>
              <a:xfrm>
                <a:off x="8430775" y="3930956"/>
                <a:ext cx="190970" cy="139409"/>
              </a:xfrm>
              <a:custGeom>
                <a:avLst/>
                <a:gdLst/>
                <a:ahLst/>
                <a:cxnLst/>
                <a:rect l="l" t="t" r="r" b="b"/>
                <a:pathLst>
                  <a:path w="1363" h="995" extrusionOk="0">
                    <a:moveTo>
                      <a:pt x="89" y="1"/>
                    </a:moveTo>
                    <a:cubicBezTo>
                      <a:pt x="45" y="1"/>
                      <a:pt x="1" y="41"/>
                      <a:pt x="20" y="92"/>
                    </a:cubicBezTo>
                    <a:cubicBezTo>
                      <a:pt x="189" y="570"/>
                      <a:pt x="721" y="994"/>
                      <a:pt x="1240" y="994"/>
                    </a:cubicBezTo>
                    <a:cubicBezTo>
                      <a:pt x="1267" y="994"/>
                      <a:pt x="1294" y="993"/>
                      <a:pt x="1321" y="991"/>
                    </a:cubicBezTo>
                    <a:cubicBezTo>
                      <a:pt x="1362" y="985"/>
                      <a:pt x="1362" y="920"/>
                      <a:pt x="1315" y="920"/>
                    </a:cubicBezTo>
                    <a:cubicBezTo>
                      <a:pt x="801" y="872"/>
                      <a:pt x="357" y="488"/>
                      <a:pt x="150" y="38"/>
                    </a:cubicBezTo>
                    <a:cubicBezTo>
                      <a:pt x="136" y="12"/>
                      <a:pt x="113" y="1"/>
                      <a:pt x="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19"/>
              <p:cNvSpPr/>
              <p:nvPr/>
            </p:nvSpPr>
            <p:spPr>
              <a:xfrm>
                <a:off x="8480795" y="3878695"/>
                <a:ext cx="128481" cy="178220"/>
              </a:xfrm>
              <a:custGeom>
                <a:avLst/>
                <a:gdLst/>
                <a:ahLst/>
                <a:cxnLst/>
                <a:rect l="l" t="t" r="r" b="b"/>
                <a:pathLst>
                  <a:path w="917" h="1272" extrusionOk="0">
                    <a:moveTo>
                      <a:pt x="43" y="0"/>
                    </a:moveTo>
                    <a:cubicBezTo>
                      <a:pt x="22" y="0"/>
                      <a:pt x="0" y="16"/>
                      <a:pt x="0" y="45"/>
                    </a:cubicBezTo>
                    <a:cubicBezTo>
                      <a:pt x="30" y="530"/>
                      <a:pt x="450" y="1021"/>
                      <a:pt x="846" y="1263"/>
                    </a:cubicBezTo>
                    <a:cubicBezTo>
                      <a:pt x="854" y="1269"/>
                      <a:pt x="863" y="1272"/>
                      <a:pt x="870" y="1272"/>
                    </a:cubicBezTo>
                    <a:cubicBezTo>
                      <a:pt x="899" y="1272"/>
                      <a:pt x="917" y="1233"/>
                      <a:pt x="893" y="1210"/>
                    </a:cubicBezTo>
                    <a:cubicBezTo>
                      <a:pt x="698" y="1050"/>
                      <a:pt x="532" y="861"/>
                      <a:pt x="390" y="648"/>
                    </a:cubicBezTo>
                    <a:cubicBezTo>
                      <a:pt x="254" y="447"/>
                      <a:pt x="183" y="234"/>
                      <a:pt x="77" y="21"/>
                    </a:cubicBezTo>
                    <a:cubicBezTo>
                      <a:pt x="70" y="7"/>
                      <a:pt x="57" y="0"/>
                      <a:pt x="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19"/>
              <p:cNvSpPr/>
              <p:nvPr/>
            </p:nvSpPr>
            <p:spPr>
              <a:xfrm>
                <a:off x="8611659" y="3840725"/>
                <a:ext cx="68093" cy="217311"/>
              </a:xfrm>
              <a:custGeom>
                <a:avLst/>
                <a:gdLst/>
                <a:ahLst/>
                <a:cxnLst/>
                <a:rect l="l" t="t" r="r" b="b"/>
                <a:pathLst>
                  <a:path w="486" h="1551" extrusionOk="0">
                    <a:moveTo>
                      <a:pt x="165" y="1"/>
                    </a:moveTo>
                    <a:cubicBezTo>
                      <a:pt x="125" y="1"/>
                      <a:pt x="87" y="33"/>
                      <a:pt x="101" y="85"/>
                    </a:cubicBezTo>
                    <a:cubicBezTo>
                      <a:pt x="202" y="505"/>
                      <a:pt x="326" y="1096"/>
                      <a:pt x="24" y="1469"/>
                    </a:cubicBezTo>
                    <a:cubicBezTo>
                      <a:pt x="1" y="1502"/>
                      <a:pt x="18" y="1550"/>
                      <a:pt x="51" y="1550"/>
                    </a:cubicBezTo>
                    <a:cubicBezTo>
                      <a:pt x="59" y="1550"/>
                      <a:pt x="68" y="1547"/>
                      <a:pt x="77" y="1540"/>
                    </a:cubicBezTo>
                    <a:cubicBezTo>
                      <a:pt x="485" y="1244"/>
                      <a:pt x="403" y="452"/>
                      <a:pt x="237" y="50"/>
                    </a:cubicBezTo>
                    <a:cubicBezTo>
                      <a:pt x="223" y="16"/>
                      <a:pt x="193" y="1"/>
                      <a:pt x="1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19"/>
              <p:cNvSpPr/>
              <p:nvPr/>
            </p:nvSpPr>
            <p:spPr>
              <a:xfrm>
                <a:off x="8462020" y="4174328"/>
                <a:ext cx="177940" cy="177659"/>
              </a:xfrm>
              <a:custGeom>
                <a:avLst/>
                <a:gdLst/>
                <a:ahLst/>
                <a:cxnLst/>
                <a:rect l="l" t="t" r="r" b="b"/>
                <a:pathLst>
                  <a:path w="1270" h="1268" extrusionOk="0">
                    <a:moveTo>
                      <a:pt x="90" y="0"/>
                    </a:moveTo>
                    <a:cubicBezTo>
                      <a:pt x="46" y="0"/>
                      <a:pt x="0" y="45"/>
                      <a:pt x="16" y="99"/>
                    </a:cubicBezTo>
                    <a:cubicBezTo>
                      <a:pt x="130" y="562"/>
                      <a:pt x="630" y="1267"/>
                      <a:pt x="1176" y="1267"/>
                    </a:cubicBezTo>
                    <a:cubicBezTo>
                      <a:pt x="1195" y="1267"/>
                      <a:pt x="1215" y="1266"/>
                      <a:pt x="1234" y="1264"/>
                    </a:cubicBezTo>
                    <a:cubicBezTo>
                      <a:pt x="1264" y="1258"/>
                      <a:pt x="1270" y="1205"/>
                      <a:pt x="1234" y="1199"/>
                    </a:cubicBezTo>
                    <a:cubicBezTo>
                      <a:pt x="666" y="1022"/>
                      <a:pt x="377" y="555"/>
                      <a:pt x="146" y="40"/>
                    </a:cubicBezTo>
                    <a:cubicBezTo>
                      <a:pt x="134" y="12"/>
                      <a:pt x="112" y="0"/>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19"/>
              <p:cNvSpPr/>
              <p:nvPr/>
            </p:nvSpPr>
            <p:spPr>
              <a:xfrm>
                <a:off x="8532075" y="4176289"/>
                <a:ext cx="110407" cy="171915"/>
              </a:xfrm>
              <a:custGeom>
                <a:avLst/>
                <a:gdLst/>
                <a:ahLst/>
                <a:cxnLst/>
                <a:rect l="l" t="t" r="r" b="b"/>
                <a:pathLst>
                  <a:path w="788" h="1227" extrusionOk="0">
                    <a:moveTo>
                      <a:pt x="61" y="0"/>
                    </a:moveTo>
                    <a:cubicBezTo>
                      <a:pt x="31" y="0"/>
                      <a:pt x="1" y="21"/>
                      <a:pt x="1" y="62"/>
                    </a:cubicBezTo>
                    <a:cubicBezTo>
                      <a:pt x="7" y="517"/>
                      <a:pt x="379" y="943"/>
                      <a:pt x="710" y="1221"/>
                    </a:cubicBezTo>
                    <a:cubicBezTo>
                      <a:pt x="717" y="1225"/>
                      <a:pt x="724" y="1226"/>
                      <a:pt x="731" y="1226"/>
                    </a:cubicBezTo>
                    <a:cubicBezTo>
                      <a:pt x="759" y="1226"/>
                      <a:pt x="787" y="1203"/>
                      <a:pt x="764" y="1179"/>
                    </a:cubicBezTo>
                    <a:cubicBezTo>
                      <a:pt x="634" y="1008"/>
                      <a:pt x="503" y="848"/>
                      <a:pt x="379" y="677"/>
                    </a:cubicBezTo>
                    <a:cubicBezTo>
                      <a:pt x="243" y="476"/>
                      <a:pt x="184" y="269"/>
                      <a:pt x="125" y="50"/>
                    </a:cubicBezTo>
                    <a:cubicBezTo>
                      <a:pt x="117" y="16"/>
                      <a:pt x="89"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19"/>
              <p:cNvSpPr/>
              <p:nvPr/>
            </p:nvSpPr>
            <p:spPr>
              <a:xfrm>
                <a:off x="8578452" y="4122207"/>
                <a:ext cx="71876" cy="218712"/>
              </a:xfrm>
              <a:custGeom>
                <a:avLst/>
                <a:gdLst/>
                <a:ahLst/>
                <a:cxnLst/>
                <a:rect l="l" t="t" r="r" b="b"/>
                <a:pathLst>
                  <a:path w="513" h="1561" extrusionOk="0">
                    <a:moveTo>
                      <a:pt x="81" y="1"/>
                    </a:moveTo>
                    <a:cubicBezTo>
                      <a:pt x="51" y="1"/>
                      <a:pt x="22" y="22"/>
                      <a:pt x="19" y="63"/>
                    </a:cubicBezTo>
                    <a:cubicBezTo>
                      <a:pt x="1" y="329"/>
                      <a:pt x="60" y="625"/>
                      <a:pt x="113" y="891"/>
                    </a:cubicBezTo>
                    <a:cubicBezTo>
                      <a:pt x="155" y="1128"/>
                      <a:pt x="243" y="1406"/>
                      <a:pt x="444" y="1554"/>
                    </a:cubicBezTo>
                    <a:cubicBezTo>
                      <a:pt x="453" y="1558"/>
                      <a:pt x="461" y="1561"/>
                      <a:pt x="468" y="1561"/>
                    </a:cubicBezTo>
                    <a:cubicBezTo>
                      <a:pt x="496" y="1561"/>
                      <a:pt x="513" y="1530"/>
                      <a:pt x="504" y="1506"/>
                    </a:cubicBezTo>
                    <a:cubicBezTo>
                      <a:pt x="397" y="1258"/>
                      <a:pt x="297" y="1039"/>
                      <a:pt x="255" y="773"/>
                    </a:cubicBezTo>
                    <a:cubicBezTo>
                      <a:pt x="220" y="536"/>
                      <a:pt x="226" y="276"/>
                      <a:pt x="143" y="45"/>
                    </a:cubicBezTo>
                    <a:cubicBezTo>
                      <a:pt x="132" y="16"/>
                      <a:pt x="106" y="1"/>
                      <a:pt x="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19"/>
              <p:cNvSpPr/>
              <p:nvPr/>
            </p:nvSpPr>
            <p:spPr>
              <a:xfrm>
                <a:off x="8630433" y="4115902"/>
                <a:ext cx="80843" cy="223475"/>
              </a:xfrm>
              <a:custGeom>
                <a:avLst/>
                <a:gdLst/>
                <a:ahLst/>
                <a:cxnLst/>
                <a:rect l="l" t="t" r="r" b="b"/>
                <a:pathLst>
                  <a:path w="577" h="1595" extrusionOk="0">
                    <a:moveTo>
                      <a:pt x="422" y="0"/>
                    </a:moveTo>
                    <a:cubicBezTo>
                      <a:pt x="391" y="0"/>
                      <a:pt x="360" y="22"/>
                      <a:pt x="357" y="67"/>
                    </a:cubicBezTo>
                    <a:cubicBezTo>
                      <a:pt x="304" y="570"/>
                      <a:pt x="452" y="1167"/>
                      <a:pt x="26" y="1545"/>
                    </a:cubicBezTo>
                    <a:cubicBezTo>
                      <a:pt x="0" y="1561"/>
                      <a:pt x="20" y="1595"/>
                      <a:pt x="45" y="1595"/>
                    </a:cubicBezTo>
                    <a:cubicBezTo>
                      <a:pt x="49" y="1595"/>
                      <a:pt x="52" y="1594"/>
                      <a:pt x="56" y="1593"/>
                    </a:cubicBezTo>
                    <a:cubicBezTo>
                      <a:pt x="576" y="1492"/>
                      <a:pt x="529" y="439"/>
                      <a:pt x="487" y="67"/>
                    </a:cubicBezTo>
                    <a:cubicBezTo>
                      <a:pt x="485" y="22"/>
                      <a:pt x="453" y="0"/>
                      <a:pt x="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19"/>
              <p:cNvSpPr/>
              <p:nvPr/>
            </p:nvSpPr>
            <p:spPr>
              <a:xfrm>
                <a:off x="8628192" y="4140281"/>
                <a:ext cx="131143" cy="207083"/>
              </a:xfrm>
              <a:custGeom>
                <a:avLst/>
                <a:gdLst/>
                <a:ahLst/>
                <a:cxnLst/>
                <a:rect l="l" t="t" r="r" b="b"/>
                <a:pathLst>
                  <a:path w="936" h="1478" extrusionOk="0">
                    <a:moveTo>
                      <a:pt x="858" y="1"/>
                    </a:moveTo>
                    <a:cubicBezTo>
                      <a:pt x="821" y="1"/>
                      <a:pt x="784" y="26"/>
                      <a:pt x="781" y="76"/>
                    </a:cubicBezTo>
                    <a:cubicBezTo>
                      <a:pt x="770" y="520"/>
                      <a:pt x="574" y="1306"/>
                      <a:pt x="54" y="1407"/>
                    </a:cubicBezTo>
                    <a:cubicBezTo>
                      <a:pt x="1" y="1407"/>
                      <a:pt x="19" y="1478"/>
                      <a:pt x="60" y="1478"/>
                    </a:cubicBezTo>
                    <a:cubicBezTo>
                      <a:pt x="663" y="1454"/>
                      <a:pt x="935" y="561"/>
                      <a:pt x="929" y="76"/>
                    </a:cubicBezTo>
                    <a:cubicBezTo>
                      <a:pt x="929" y="26"/>
                      <a:pt x="894" y="1"/>
                      <a:pt x="8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19"/>
              <p:cNvSpPr/>
              <p:nvPr/>
            </p:nvSpPr>
            <p:spPr>
              <a:xfrm>
                <a:off x="8630714" y="4150649"/>
                <a:ext cx="194052" cy="206662"/>
              </a:xfrm>
              <a:custGeom>
                <a:avLst/>
                <a:gdLst/>
                <a:ahLst/>
                <a:cxnLst/>
                <a:rect l="l" t="t" r="r" b="b"/>
                <a:pathLst>
                  <a:path w="1385" h="1475" extrusionOk="0">
                    <a:moveTo>
                      <a:pt x="1201" y="0"/>
                    </a:moveTo>
                    <a:cubicBezTo>
                      <a:pt x="1167" y="0"/>
                      <a:pt x="1130" y="24"/>
                      <a:pt x="1130" y="61"/>
                    </a:cubicBezTo>
                    <a:cubicBezTo>
                      <a:pt x="1112" y="392"/>
                      <a:pt x="1077" y="676"/>
                      <a:pt x="864" y="948"/>
                    </a:cubicBezTo>
                    <a:cubicBezTo>
                      <a:pt x="657" y="1203"/>
                      <a:pt x="355" y="1333"/>
                      <a:pt x="42" y="1404"/>
                    </a:cubicBezTo>
                    <a:cubicBezTo>
                      <a:pt x="1" y="1422"/>
                      <a:pt x="6" y="1475"/>
                      <a:pt x="42" y="1475"/>
                    </a:cubicBezTo>
                    <a:cubicBezTo>
                      <a:pt x="775" y="1463"/>
                      <a:pt x="1384" y="777"/>
                      <a:pt x="1254" y="44"/>
                    </a:cubicBezTo>
                    <a:cubicBezTo>
                      <a:pt x="1249" y="13"/>
                      <a:pt x="1226" y="0"/>
                      <a:pt x="1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9"/>
              <p:cNvSpPr/>
              <p:nvPr/>
            </p:nvSpPr>
            <p:spPr>
              <a:xfrm>
                <a:off x="8478273" y="4455109"/>
                <a:ext cx="129181" cy="180742"/>
              </a:xfrm>
              <a:custGeom>
                <a:avLst/>
                <a:gdLst/>
                <a:ahLst/>
                <a:cxnLst/>
                <a:rect l="l" t="t" r="r" b="b"/>
                <a:pathLst>
                  <a:path w="922" h="1290" extrusionOk="0">
                    <a:moveTo>
                      <a:pt x="125" y="1"/>
                    </a:moveTo>
                    <a:cubicBezTo>
                      <a:pt x="93" y="1"/>
                      <a:pt x="57" y="25"/>
                      <a:pt x="54" y="59"/>
                    </a:cubicBezTo>
                    <a:cubicBezTo>
                      <a:pt x="0" y="550"/>
                      <a:pt x="361" y="1194"/>
                      <a:pt x="876" y="1289"/>
                    </a:cubicBezTo>
                    <a:cubicBezTo>
                      <a:pt x="878" y="1289"/>
                      <a:pt x="881" y="1290"/>
                      <a:pt x="883" y="1290"/>
                    </a:cubicBezTo>
                    <a:cubicBezTo>
                      <a:pt x="908" y="1290"/>
                      <a:pt x="921" y="1263"/>
                      <a:pt x="905" y="1242"/>
                    </a:cubicBezTo>
                    <a:cubicBezTo>
                      <a:pt x="728" y="1070"/>
                      <a:pt x="527" y="970"/>
                      <a:pt x="385" y="763"/>
                    </a:cubicBezTo>
                    <a:cubicBezTo>
                      <a:pt x="237" y="550"/>
                      <a:pt x="207" y="295"/>
                      <a:pt x="172" y="47"/>
                    </a:cubicBezTo>
                    <a:cubicBezTo>
                      <a:pt x="169" y="14"/>
                      <a:pt x="148"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9"/>
              <p:cNvSpPr/>
              <p:nvPr/>
            </p:nvSpPr>
            <p:spPr>
              <a:xfrm>
                <a:off x="8520446" y="4421202"/>
                <a:ext cx="88690" cy="211426"/>
              </a:xfrm>
              <a:custGeom>
                <a:avLst/>
                <a:gdLst/>
                <a:ahLst/>
                <a:cxnLst/>
                <a:rect l="l" t="t" r="r" b="b"/>
                <a:pathLst>
                  <a:path w="633" h="1509" extrusionOk="0">
                    <a:moveTo>
                      <a:pt x="128" y="1"/>
                    </a:moveTo>
                    <a:cubicBezTo>
                      <a:pt x="103" y="1"/>
                      <a:pt x="81" y="13"/>
                      <a:pt x="78" y="41"/>
                    </a:cubicBezTo>
                    <a:cubicBezTo>
                      <a:pt x="1" y="478"/>
                      <a:pt x="190" y="1259"/>
                      <a:pt x="581" y="1507"/>
                    </a:cubicBezTo>
                    <a:cubicBezTo>
                      <a:pt x="582" y="1508"/>
                      <a:pt x="583" y="1508"/>
                      <a:pt x="584" y="1508"/>
                    </a:cubicBezTo>
                    <a:cubicBezTo>
                      <a:pt x="599" y="1508"/>
                      <a:pt x="632" y="1482"/>
                      <a:pt x="616" y="1466"/>
                    </a:cubicBezTo>
                    <a:cubicBezTo>
                      <a:pt x="462" y="1247"/>
                      <a:pt x="356" y="1034"/>
                      <a:pt x="291" y="774"/>
                    </a:cubicBezTo>
                    <a:cubicBezTo>
                      <a:pt x="226" y="531"/>
                      <a:pt x="238" y="289"/>
                      <a:pt x="190" y="41"/>
                    </a:cubicBezTo>
                    <a:cubicBezTo>
                      <a:pt x="184" y="16"/>
                      <a:pt x="155" y="1"/>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9"/>
              <p:cNvSpPr/>
              <p:nvPr/>
            </p:nvSpPr>
            <p:spPr>
              <a:xfrm>
                <a:off x="8569345" y="4429608"/>
                <a:ext cx="41332" cy="195734"/>
              </a:xfrm>
              <a:custGeom>
                <a:avLst/>
                <a:gdLst/>
                <a:ahLst/>
                <a:cxnLst/>
                <a:rect l="l" t="t" r="r" b="b"/>
                <a:pathLst>
                  <a:path w="295" h="1397" extrusionOk="0">
                    <a:moveTo>
                      <a:pt x="195" y="1"/>
                    </a:moveTo>
                    <a:cubicBezTo>
                      <a:pt x="177" y="1"/>
                      <a:pt x="159" y="10"/>
                      <a:pt x="149" y="28"/>
                    </a:cubicBezTo>
                    <a:cubicBezTo>
                      <a:pt x="1" y="412"/>
                      <a:pt x="60" y="1004"/>
                      <a:pt x="237" y="1382"/>
                    </a:cubicBezTo>
                    <a:cubicBezTo>
                      <a:pt x="245" y="1392"/>
                      <a:pt x="255" y="1396"/>
                      <a:pt x="263" y="1396"/>
                    </a:cubicBezTo>
                    <a:cubicBezTo>
                      <a:pt x="280" y="1396"/>
                      <a:pt x="295" y="1380"/>
                      <a:pt x="291" y="1364"/>
                    </a:cubicBezTo>
                    <a:cubicBezTo>
                      <a:pt x="237" y="1140"/>
                      <a:pt x="208" y="915"/>
                      <a:pt x="202" y="684"/>
                    </a:cubicBezTo>
                    <a:cubicBezTo>
                      <a:pt x="196" y="471"/>
                      <a:pt x="255" y="259"/>
                      <a:pt x="237" y="46"/>
                    </a:cubicBezTo>
                    <a:cubicBezTo>
                      <a:pt x="237" y="16"/>
                      <a:pt x="217" y="1"/>
                      <a:pt x="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9"/>
              <p:cNvSpPr/>
              <p:nvPr/>
            </p:nvSpPr>
            <p:spPr>
              <a:xfrm>
                <a:off x="8611939" y="4412235"/>
                <a:ext cx="85187" cy="223756"/>
              </a:xfrm>
              <a:custGeom>
                <a:avLst/>
                <a:gdLst/>
                <a:ahLst/>
                <a:cxnLst/>
                <a:rect l="l" t="t" r="r" b="b"/>
                <a:pathLst>
                  <a:path w="608" h="1597" extrusionOk="0">
                    <a:moveTo>
                      <a:pt x="451" y="1"/>
                    </a:moveTo>
                    <a:cubicBezTo>
                      <a:pt x="423" y="1"/>
                      <a:pt x="390" y="23"/>
                      <a:pt x="383" y="57"/>
                    </a:cubicBezTo>
                    <a:cubicBezTo>
                      <a:pt x="353" y="323"/>
                      <a:pt x="371" y="584"/>
                      <a:pt x="312" y="844"/>
                    </a:cubicBezTo>
                    <a:cubicBezTo>
                      <a:pt x="259" y="1110"/>
                      <a:pt x="117" y="1323"/>
                      <a:pt x="16" y="1565"/>
                    </a:cubicBezTo>
                    <a:cubicBezTo>
                      <a:pt x="1" y="1581"/>
                      <a:pt x="21" y="1596"/>
                      <a:pt x="42" y="1596"/>
                    </a:cubicBezTo>
                    <a:cubicBezTo>
                      <a:pt x="45" y="1596"/>
                      <a:pt x="49" y="1596"/>
                      <a:pt x="52" y="1595"/>
                    </a:cubicBezTo>
                    <a:cubicBezTo>
                      <a:pt x="460" y="1323"/>
                      <a:pt x="608" y="483"/>
                      <a:pt x="495" y="40"/>
                    </a:cubicBezTo>
                    <a:cubicBezTo>
                      <a:pt x="490" y="12"/>
                      <a:pt x="472" y="1"/>
                      <a:pt x="4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9"/>
              <p:cNvSpPr/>
              <p:nvPr/>
            </p:nvSpPr>
            <p:spPr>
              <a:xfrm>
                <a:off x="8606474" y="4424564"/>
                <a:ext cx="136187" cy="210025"/>
              </a:xfrm>
              <a:custGeom>
                <a:avLst/>
                <a:gdLst/>
                <a:ahLst/>
                <a:cxnLst/>
                <a:rect l="l" t="t" r="r" b="b"/>
                <a:pathLst>
                  <a:path w="972" h="1499" extrusionOk="0">
                    <a:moveTo>
                      <a:pt x="839" y="0"/>
                    </a:moveTo>
                    <a:cubicBezTo>
                      <a:pt x="812" y="0"/>
                      <a:pt x="783" y="15"/>
                      <a:pt x="777" y="40"/>
                    </a:cubicBezTo>
                    <a:cubicBezTo>
                      <a:pt x="735" y="295"/>
                      <a:pt x="724" y="537"/>
                      <a:pt x="641" y="779"/>
                    </a:cubicBezTo>
                    <a:cubicBezTo>
                      <a:pt x="528" y="1075"/>
                      <a:pt x="304" y="1282"/>
                      <a:pt x="32" y="1430"/>
                    </a:cubicBezTo>
                    <a:cubicBezTo>
                      <a:pt x="1" y="1451"/>
                      <a:pt x="15" y="1498"/>
                      <a:pt x="42" y="1498"/>
                    </a:cubicBezTo>
                    <a:cubicBezTo>
                      <a:pt x="46" y="1498"/>
                      <a:pt x="51" y="1497"/>
                      <a:pt x="55" y="1495"/>
                    </a:cubicBezTo>
                    <a:cubicBezTo>
                      <a:pt x="641" y="1318"/>
                      <a:pt x="972" y="626"/>
                      <a:pt x="889" y="40"/>
                    </a:cubicBezTo>
                    <a:cubicBezTo>
                      <a:pt x="886" y="12"/>
                      <a:pt x="864" y="0"/>
                      <a:pt x="8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9"/>
              <p:cNvSpPr/>
              <p:nvPr/>
            </p:nvSpPr>
            <p:spPr>
              <a:xfrm>
                <a:off x="8605914" y="4466457"/>
                <a:ext cx="174857" cy="173036"/>
              </a:xfrm>
              <a:custGeom>
                <a:avLst/>
                <a:gdLst/>
                <a:ahLst/>
                <a:cxnLst/>
                <a:rect l="l" t="t" r="r" b="b"/>
                <a:pathLst>
                  <a:path w="1248" h="1235" extrusionOk="0">
                    <a:moveTo>
                      <a:pt x="1187" y="0"/>
                    </a:moveTo>
                    <a:cubicBezTo>
                      <a:pt x="1177" y="0"/>
                      <a:pt x="1167" y="4"/>
                      <a:pt x="1159" y="13"/>
                    </a:cubicBezTo>
                    <a:cubicBezTo>
                      <a:pt x="1011" y="197"/>
                      <a:pt x="994" y="451"/>
                      <a:pt x="887" y="652"/>
                    </a:cubicBezTo>
                    <a:cubicBezTo>
                      <a:pt x="739" y="918"/>
                      <a:pt x="355" y="1125"/>
                      <a:pt x="53" y="1149"/>
                    </a:cubicBezTo>
                    <a:cubicBezTo>
                      <a:pt x="51" y="1149"/>
                      <a:pt x="49" y="1148"/>
                      <a:pt x="48" y="1148"/>
                    </a:cubicBezTo>
                    <a:cubicBezTo>
                      <a:pt x="0" y="1148"/>
                      <a:pt x="2" y="1220"/>
                      <a:pt x="53" y="1232"/>
                    </a:cubicBezTo>
                    <a:cubicBezTo>
                      <a:pt x="75" y="1233"/>
                      <a:pt x="96" y="1234"/>
                      <a:pt x="117" y="1234"/>
                    </a:cubicBezTo>
                    <a:cubicBezTo>
                      <a:pt x="697" y="1234"/>
                      <a:pt x="1248" y="619"/>
                      <a:pt x="1236" y="49"/>
                    </a:cubicBezTo>
                    <a:cubicBezTo>
                      <a:pt x="1236" y="20"/>
                      <a:pt x="1211" y="0"/>
                      <a:pt x="1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9"/>
              <p:cNvSpPr/>
              <p:nvPr/>
            </p:nvSpPr>
            <p:spPr>
              <a:xfrm>
                <a:off x="8896645" y="4354930"/>
                <a:ext cx="94714" cy="159866"/>
              </a:xfrm>
              <a:custGeom>
                <a:avLst/>
                <a:gdLst/>
                <a:ahLst/>
                <a:cxnLst/>
                <a:rect l="l" t="t" r="r" b="b"/>
                <a:pathLst>
                  <a:path w="676" h="1141" extrusionOk="0">
                    <a:moveTo>
                      <a:pt x="131" y="1"/>
                    </a:moveTo>
                    <a:cubicBezTo>
                      <a:pt x="115" y="1"/>
                      <a:pt x="99" y="8"/>
                      <a:pt x="90" y="23"/>
                    </a:cubicBezTo>
                    <a:cubicBezTo>
                      <a:pt x="1" y="200"/>
                      <a:pt x="113" y="502"/>
                      <a:pt x="178" y="673"/>
                    </a:cubicBezTo>
                    <a:cubicBezTo>
                      <a:pt x="255" y="874"/>
                      <a:pt x="391" y="1069"/>
                      <a:pt x="610" y="1140"/>
                    </a:cubicBezTo>
                    <a:cubicBezTo>
                      <a:pt x="651" y="1140"/>
                      <a:pt x="675" y="1081"/>
                      <a:pt x="640" y="1058"/>
                    </a:cubicBezTo>
                    <a:cubicBezTo>
                      <a:pt x="445" y="933"/>
                      <a:pt x="344" y="744"/>
                      <a:pt x="267" y="531"/>
                    </a:cubicBezTo>
                    <a:cubicBezTo>
                      <a:pt x="214" y="372"/>
                      <a:pt x="243" y="171"/>
                      <a:pt x="172" y="23"/>
                    </a:cubicBezTo>
                    <a:cubicBezTo>
                      <a:pt x="164" y="8"/>
                      <a:pt x="147" y="1"/>
                      <a:pt x="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9"/>
              <p:cNvSpPr/>
              <p:nvPr/>
            </p:nvSpPr>
            <p:spPr>
              <a:xfrm>
                <a:off x="8830372" y="4368240"/>
                <a:ext cx="160146" cy="149217"/>
              </a:xfrm>
              <a:custGeom>
                <a:avLst/>
                <a:gdLst/>
                <a:ahLst/>
                <a:cxnLst/>
                <a:rect l="l" t="t" r="r" b="b"/>
                <a:pathLst>
                  <a:path w="1143" h="1065" extrusionOk="0">
                    <a:moveTo>
                      <a:pt x="135" y="0"/>
                    </a:moveTo>
                    <a:cubicBezTo>
                      <a:pt x="104" y="0"/>
                      <a:pt x="75" y="18"/>
                      <a:pt x="66" y="58"/>
                    </a:cubicBezTo>
                    <a:cubicBezTo>
                      <a:pt x="1" y="342"/>
                      <a:pt x="155" y="620"/>
                      <a:pt x="356" y="815"/>
                    </a:cubicBezTo>
                    <a:cubicBezTo>
                      <a:pt x="485" y="944"/>
                      <a:pt x="700" y="1065"/>
                      <a:pt x="903" y="1065"/>
                    </a:cubicBezTo>
                    <a:cubicBezTo>
                      <a:pt x="978" y="1065"/>
                      <a:pt x="1052" y="1048"/>
                      <a:pt x="1119" y="1010"/>
                    </a:cubicBezTo>
                    <a:cubicBezTo>
                      <a:pt x="1142" y="1004"/>
                      <a:pt x="1124" y="963"/>
                      <a:pt x="1089" y="957"/>
                    </a:cubicBezTo>
                    <a:cubicBezTo>
                      <a:pt x="829" y="933"/>
                      <a:pt x="651" y="898"/>
                      <a:pt x="462" y="708"/>
                    </a:cubicBezTo>
                    <a:cubicBezTo>
                      <a:pt x="297" y="555"/>
                      <a:pt x="184" y="336"/>
                      <a:pt x="226" y="105"/>
                    </a:cubicBezTo>
                    <a:cubicBezTo>
                      <a:pt x="233" y="41"/>
                      <a:pt x="182" y="0"/>
                      <a:pt x="1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9"/>
              <p:cNvSpPr/>
              <p:nvPr/>
            </p:nvSpPr>
            <p:spPr>
              <a:xfrm>
                <a:off x="8536839" y="3847030"/>
                <a:ext cx="200778" cy="1391573"/>
              </a:xfrm>
              <a:custGeom>
                <a:avLst/>
                <a:gdLst/>
                <a:ahLst/>
                <a:cxnLst/>
                <a:rect l="l" t="t" r="r" b="b"/>
                <a:pathLst>
                  <a:path w="1433" h="9932" extrusionOk="0">
                    <a:moveTo>
                      <a:pt x="100" y="0"/>
                    </a:moveTo>
                    <a:cubicBezTo>
                      <a:pt x="51" y="0"/>
                      <a:pt x="0" y="45"/>
                      <a:pt x="20" y="99"/>
                    </a:cubicBezTo>
                    <a:cubicBezTo>
                      <a:pt x="398" y="1016"/>
                      <a:pt x="635" y="1903"/>
                      <a:pt x="653" y="2903"/>
                    </a:cubicBezTo>
                    <a:cubicBezTo>
                      <a:pt x="671" y="3778"/>
                      <a:pt x="523" y="4653"/>
                      <a:pt x="464" y="5534"/>
                    </a:cubicBezTo>
                    <a:cubicBezTo>
                      <a:pt x="369" y="6989"/>
                      <a:pt x="357" y="8740"/>
                      <a:pt x="1351" y="9923"/>
                    </a:cubicBezTo>
                    <a:cubicBezTo>
                      <a:pt x="1357" y="9929"/>
                      <a:pt x="1365" y="9932"/>
                      <a:pt x="1373" y="9932"/>
                    </a:cubicBezTo>
                    <a:cubicBezTo>
                      <a:pt x="1402" y="9932"/>
                      <a:pt x="1433" y="9897"/>
                      <a:pt x="1410" y="9869"/>
                    </a:cubicBezTo>
                    <a:cubicBezTo>
                      <a:pt x="446" y="8527"/>
                      <a:pt x="534" y="6717"/>
                      <a:pt x="671" y="5144"/>
                    </a:cubicBezTo>
                    <a:cubicBezTo>
                      <a:pt x="818" y="3387"/>
                      <a:pt x="1025" y="1666"/>
                      <a:pt x="168" y="40"/>
                    </a:cubicBezTo>
                    <a:cubicBezTo>
                      <a:pt x="152" y="12"/>
                      <a:pt x="126" y="0"/>
                      <a:pt x="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9"/>
              <p:cNvSpPr/>
              <p:nvPr/>
            </p:nvSpPr>
            <p:spPr>
              <a:xfrm>
                <a:off x="8454174" y="4678304"/>
                <a:ext cx="148517" cy="234124"/>
              </a:xfrm>
              <a:custGeom>
                <a:avLst/>
                <a:gdLst/>
                <a:ahLst/>
                <a:cxnLst/>
                <a:rect l="l" t="t" r="r" b="b"/>
                <a:pathLst>
                  <a:path w="1060" h="1671" extrusionOk="0">
                    <a:moveTo>
                      <a:pt x="72" y="1"/>
                    </a:moveTo>
                    <a:cubicBezTo>
                      <a:pt x="36" y="1"/>
                      <a:pt x="1" y="24"/>
                      <a:pt x="1" y="63"/>
                    </a:cubicBezTo>
                    <a:cubicBezTo>
                      <a:pt x="1" y="477"/>
                      <a:pt x="143" y="891"/>
                      <a:pt x="397" y="1222"/>
                    </a:cubicBezTo>
                    <a:cubicBezTo>
                      <a:pt x="501" y="1368"/>
                      <a:pt x="735" y="1671"/>
                      <a:pt x="951" y="1671"/>
                    </a:cubicBezTo>
                    <a:cubicBezTo>
                      <a:pt x="980" y="1671"/>
                      <a:pt x="1008" y="1665"/>
                      <a:pt x="1036" y="1654"/>
                    </a:cubicBezTo>
                    <a:cubicBezTo>
                      <a:pt x="1059" y="1648"/>
                      <a:pt x="1059" y="1606"/>
                      <a:pt x="1036" y="1594"/>
                    </a:cubicBezTo>
                    <a:cubicBezTo>
                      <a:pt x="397" y="1322"/>
                      <a:pt x="267" y="666"/>
                      <a:pt x="137" y="51"/>
                    </a:cubicBezTo>
                    <a:cubicBezTo>
                      <a:pt x="129" y="16"/>
                      <a:pt x="100" y="1"/>
                      <a:pt x="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9"/>
              <p:cNvSpPr/>
              <p:nvPr/>
            </p:nvSpPr>
            <p:spPr>
              <a:xfrm>
                <a:off x="8518905" y="4651963"/>
                <a:ext cx="99898" cy="259764"/>
              </a:xfrm>
              <a:custGeom>
                <a:avLst/>
                <a:gdLst/>
                <a:ahLst/>
                <a:cxnLst/>
                <a:rect l="l" t="t" r="r" b="b"/>
                <a:pathLst>
                  <a:path w="713" h="1854" extrusionOk="0">
                    <a:moveTo>
                      <a:pt x="112" y="1"/>
                    </a:moveTo>
                    <a:cubicBezTo>
                      <a:pt x="80" y="1"/>
                      <a:pt x="47" y="23"/>
                      <a:pt x="42" y="67"/>
                    </a:cubicBezTo>
                    <a:cubicBezTo>
                      <a:pt x="0" y="682"/>
                      <a:pt x="154" y="1428"/>
                      <a:pt x="627" y="1842"/>
                    </a:cubicBezTo>
                    <a:cubicBezTo>
                      <a:pt x="636" y="1850"/>
                      <a:pt x="646" y="1854"/>
                      <a:pt x="656" y="1854"/>
                    </a:cubicBezTo>
                    <a:cubicBezTo>
                      <a:pt x="686" y="1854"/>
                      <a:pt x="713" y="1819"/>
                      <a:pt x="686" y="1788"/>
                    </a:cubicBezTo>
                    <a:cubicBezTo>
                      <a:pt x="231" y="1321"/>
                      <a:pt x="237" y="676"/>
                      <a:pt x="178" y="67"/>
                    </a:cubicBezTo>
                    <a:cubicBezTo>
                      <a:pt x="175" y="23"/>
                      <a:pt x="144" y="1"/>
                      <a:pt x="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9"/>
              <p:cNvSpPr/>
              <p:nvPr/>
            </p:nvSpPr>
            <p:spPr>
              <a:xfrm>
                <a:off x="8594845" y="4679005"/>
                <a:ext cx="83225" cy="224877"/>
              </a:xfrm>
              <a:custGeom>
                <a:avLst/>
                <a:gdLst/>
                <a:ahLst/>
                <a:cxnLst/>
                <a:rect l="l" t="t" r="r" b="b"/>
                <a:pathLst>
                  <a:path w="594" h="1605" extrusionOk="0">
                    <a:moveTo>
                      <a:pt x="458" y="1"/>
                    </a:moveTo>
                    <a:cubicBezTo>
                      <a:pt x="438" y="1"/>
                      <a:pt x="419" y="11"/>
                      <a:pt x="410" y="34"/>
                    </a:cubicBezTo>
                    <a:cubicBezTo>
                      <a:pt x="345" y="229"/>
                      <a:pt x="398" y="478"/>
                      <a:pt x="387" y="679"/>
                    </a:cubicBezTo>
                    <a:cubicBezTo>
                      <a:pt x="375" y="980"/>
                      <a:pt x="327" y="1365"/>
                      <a:pt x="32" y="1524"/>
                    </a:cubicBezTo>
                    <a:cubicBezTo>
                      <a:pt x="0" y="1550"/>
                      <a:pt x="20" y="1604"/>
                      <a:pt x="49" y="1604"/>
                    </a:cubicBezTo>
                    <a:cubicBezTo>
                      <a:pt x="53" y="1604"/>
                      <a:pt x="57" y="1603"/>
                      <a:pt x="61" y="1601"/>
                    </a:cubicBezTo>
                    <a:cubicBezTo>
                      <a:pt x="327" y="1507"/>
                      <a:pt x="434" y="1246"/>
                      <a:pt x="487" y="980"/>
                    </a:cubicBezTo>
                    <a:cubicBezTo>
                      <a:pt x="534" y="714"/>
                      <a:pt x="594" y="294"/>
                      <a:pt x="505" y="34"/>
                    </a:cubicBezTo>
                    <a:cubicBezTo>
                      <a:pt x="499" y="13"/>
                      <a:pt x="478"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9"/>
              <p:cNvSpPr/>
              <p:nvPr/>
            </p:nvSpPr>
            <p:spPr>
              <a:xfrm>
                <a:off x="8598628" y="4698200"/>
                <a:ext cx="148236" cy="207783"/>
              </a:xfrm>
              <a:custGeom>
                <a:avLst/>
                <a:gdLst/>
                <a:ahLst/>
                <a:cxnLst/>
                <a:rect l="l" t="t" r="r" b="b"/>
                <a:pathLst>
                  <a:path w="1058" h="1483" extrusionOk="0">
                    <a:moveTo>
                      <a:pt x="954" y="1"/>
                    </a:moveTo>
                    <a:cubicBezTo>
                      <a:pt x="937" y="1"/>
                      <a:pt x="920" y="11"/>
                      <a:pt x="910" y="33"/>
                    </a:cubicBezTo>
                    <a:cubicBezTo>
                      <a:pt x="821" y="258"/>
                      <a:pt x="803" y="506"/>
                      <a:pt x="726" y="737"/>
                    </a:cubicBezTo>
                    <a:cubicBezTo>
                      <a:pt x="608" y="1062"/>
                      <a:pt x="360" y="1281"/>
                      <a:pt x="46" y="1399"/>
                    </a:cubicBezTo>
                    <a:cubicBezTo>
                      <a:pt x="1" y="1422"/>
                      <a:pt x="21" y="1482"/>
                      <a:pt x="59" y="1482"/>
                    </a:cubicBezTo>
                    <a:cubicBezTo>
                      <a:pt x="60" y="1482"/>
                      <a:pt x="62" y="1482"/>
                      <a:pt x="64" y="1482"/>
                    </a:cubicBezTo>
                    <a:cubicBezTo>
                      <a:pt x="679" y="1334"/>
                      <a:pt x="1057" y="672"/>
                      <a:pt x="1004" y="51"/>
                    </a:cubicBezTo>
                    <a:cubicBezTo>
                      <a:pt x="1001" y="20"/>
                      <a:pt x="977" y="1"/>
                      <a:pt x="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9"/>
              <p:cNvSpPr/>
              <p:nvPr/>
            </p:nvSpPr>
            <p:spPr>
              <a:xfrm>
                <a:off x="8601711" y="4764332"/>
                <a:ext cx="201758" cy="148797"/>
              </a:xfrm>
              <a:custGeom>
                <a:avLst/>
                <a:gdLst/>
                <a:ahLst/>
                <a:cxnLst/>
                <a:rect l="l" t="t" r="r" b="b"/>
                <a:pathLst>
                  <a:path w="1440" h="1062" extrusionOk="0">
                    <a:moveTo>
                      <a:pt x="1384" y="0"/>
                    </a:moveTo>
                    <a:cubicBezTo>
                      <a:pt x="1368" y="0"/>
                      <a:pt x="1350" y="9"/>
                      <a:pt x="1337" y="28"/>
                    </a:cubicBezTo>
                    <a:cubicBezTo>
                      <a:pt x="1041" y="501"/>
                      <a:pt x="633" y="927"/>
                      <a:pt x="54" y="980"/>
                    </a:cubicBezTo>
                    <a:cubicBezTo>
                      <a:pt x="1" y="980"/>
                      <a:pt x="1" y="1045"/>
                      <a:pt x="54" y="1057"/>
                    </a:cubicBezTo>
                    <a:cubicBezTo>
                      <a:pt x="81" y="1060"/>
                      <a:pt x="108" y="1062"/>
                      <a:pt x="137" y="1062"/>
                    </a:cubicBezTo>
                    <a:cubicBezTo>
                      <a:pt x="649" y="1062"/>
                      <a:pt x="1359" y="568"/>
                      <a:pt x="1432" y="64"/>
                    </a:cubicBezTo>
                    <a:cubicBezTo>
                      <a:pt x="1439" y="26"/>
                      <a:pt x="1413" y="0"/>
                      <a:pt x="1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9"/>
              <p:cNvSpPr/>
              <p:nvPr/>
            </p:nvSpPr>
            <p:spPr>
              <a:xfrm>
                <a:off x="8492704" y="5027319"/>
                <a:ext cx="191951" cy="152159"/>
              </a:xfrm>
              <a:custGeom>
                <a:avLst/>
                <a:gdLst/>
                <a:ahLst/>
                <a:cxnLst/>
                <a:rect l="l" t="t" r="r" b="b"/>
                <a:pathLst>
                  <a:path w="1370" h="1086" extrusionOk="0">
                    <a:moveTo>
                      <a:pt x="84" y="0"/>
                    </a:moveTo>
                    <a:cubicBezTo>
                      <a:pt x="43" y="0"/>
                      <a:pt x="0" y="39"/>
                      <a:pt x="16" y="85"/>
                    </a:cubicBezTo>
                    <a:cubicBezTo>
                      <a:pt x="151" y="573"/>
                      <a:pt x="654" y="1086"/>
                      <a:pt x="1188" y="1086"/>
                    </a:cubicBezTo>
                    <a:cubicBezTo>
                      <a:pt x="1237" y="1086"/>
                      <a:pt x="1286" y="1082"/>
                      <a:pt x="1334" y="1073"/>
                    </a:cubicBezTo>
                    <a:cubicBezTo>
                      <a:pt x="1370" y="1061"/>
                      <a:pt x="1352" y="996"/>
                      <a:pt x="1317" y="996"/>
                    </a:cubicBezTo>
                    <a:cubicBezTo>
                      <a:pt x="743" y="996"/>
                      <a:pt x="365" y="499"/>
                      <a:pt x="140" y="38"/>
                    </a:cubicBezTo>
                    <a:cubicBezTo>
                      <a:pt x="127" y="11"/>
                      <a:pt x="106" y="0"/>
                      <a:pt x="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9"/>
              <p:cNvSpPr/>
              <p:nvPr/>
            </p:nvSpPr>
            <p:spPr>
              <a:xfrm>
                <a:off x="8538801" y="4994673"/>
                <a:ext cx="141231" cy="172756"/>
              </a:xfrm>
              <a:custGeom>
                <a:avLst/>
                <a:gdLst/>
                <a:ahLst/>
                <a:cxnLst/>
                <a:rect l="l" t="t" r="r" b="b"/>
                <a:pathLst>
                  <a:path w="1008" h="1233" extrusionOk="0">
                    <a:moveTo>
                      <a:pt x="72" y="0"/>
                    </a:moveTo>
                    <a:cubicBezTo>
                      <a:pt x="37" y="0"/>
                      <a:pt x="0" y="37"/>
                      <a:pt x="12" y="76"/>
                    </a:cubicBezTo>
                    <a:cubicBezTo>
                      <a:pt x="95" y="543"/>
                      <a:pt x="515" y="1057"/>
                      <a:pt x="958" y="1229"/>
                    </a:cubicBezTo>
                    <a:cubicBezTo>
                      <a:pt x="962" y="1231"/>
                      <a:pt x="966" y="1232"/>
                      <a:pt x="970" y="1232"/>
                    </a:cubicBezTo>
                    <a:cubicBezTo>
                      <a:pt x="993" y="1232"/>
                      <a:pt x="1007" y="1190"/>
                      <a:pt x="982" y="1170"/>
                    </a:cubicBezTo>
                    <a:cubicBezTo>
                      <a:pt x="538" y="892"/>
                      <a:pt x="313" y="507"/>
                      <a:pt x="118" y="34"/>
                    </a:cubicBezTo>
                    <a:cubicBezTo>
                      <a:pt x="108" y="10"/>
                      <a:pt x="91" y="0"/>
                      <a:pt x="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9"/>
              <p:cNvSpPr/>
              <p:nvPr/>
            </p:nvSpPr>
            <p:spPr>
              <a:xfrm>
                <a:off x="8586999" y="4989909"/>
                <a:ext cx="87709" cy="166311"/>
              </a:xfrm>
              <a:custGeom>
                <a:avLst/>
                <a:gdLst/>
                <a:ahLst/>
                <a:cxnLst/>
                <a:rect l="l" t="t" r="r" b="b"/>
                <a:pathLst>
                  <a:path w="626" h="1187" extrusionOk="0">
                    <a:moveTo>
                      <a:pt x="56" y="1"/>
                    </a:moveTo>
                    <a:cubicBezTo>
                      <a:pt x="27" y="1"/>
                      <a:pt x="0" y="26"/>
                      <a:pt x="11" y="68"/>
                    </a:cubicBezTo>
                    <a:cubicBezTo>
                      <a:pt x="70" y="435"/>
                      <a:pt x="253" y="938"/>
                      <a:pt x="555" y="1174"/>
                    </a:cubicBezTo>
                    <a:cubicBezTo>
                      <a:pt x="562" y="1183"/>
                      <a:pt x="571" y="1186"/>
                      <a:pt x="580" y="1186"/>
                    </a:cubicBezTo>
                    <a:cubicBezTo>
                      <a:pt x="603" y="1186"/>
                      <a:pt x="625" y="1164"/>
                      <a:pt x="608" y="1139"/>
                    </a:cubicBezTo>
                    <a:cubicBezTo>
                      <a:pt x="348" y="796"/>
                      <a:pt x="259" y="429"/>
                      <a:pt x="106" y="39"/>
                    </a:cubicBezTo>
                    <a:cubicBezTo>
                      <a:pt x="96" y="12"/>
                      <a:pt x="76" y="1"/>
                      <a:pt x="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9"/>
              <p:cNvSpPr/>
              <p:nvPr/>
            </p:nvSpPr>
            <p:spPr>
              <a:xfrm>
                <a:off x="8651310" y="4988088"/>
                <a:ext cx="37549" cy="176118"/>
              </a:xfrm>
              <a:custGeom>
                <a:avLst/>
                <a:gdLst/>
                <a:ahLst/>
                <a:cxnLst/>
                <a:rect l="l" t="t" r="r" b="b"/>
                <a:pathLst>
                  <a:path w="268" h="1257" extrusionOk="0">
                    <a:moveTo>
                      <a:pt x="63" y="0"/>
                    </a:moveTo>
                    <a:cubicBezTo>
                      <a:pt x="32" y="0"/>
                      <a:pt x="0" y="24"/>
                      <a:pt x="7" y="63"/>
                    </a:cubicBezTo>
                    <a:cubicBezTo>
                      <a:pt x="102" y="448"/>
                      <a:pt x="96" y="856"/>
                      <a:pt x="208" y="1240"/>
                    </a:cubicBezTo>
                    <a:cubicBezTo>
                      <a:pt x="213" y="1251"/>
                      <a:pt x="225" y="1256"/>
                      <a:pt x="237" y="1256"/>
                    </a:cubicBezTo>
                    <a:cubicBezTo>
                      <a:pt x="252" y="1256"/>
                      <a:pt x="268" y="1246"/>
                      <a:pt x="268" y="1223"/>
                    </a:cubicBezTo>
                    <a:cubicBezTo>
                      <a:pt x="250" y="832"/>
                      <a:pt x="262" y="395"/>
                      <a:pt x="114" y="34"/>
                    </a:cubicBezTo>
                    <a:cubicBezTo>
                      <a:pt x="104" y="10"/>
                      <a:pt x="84" y="0"/>
                      <a:pt x="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9"/>
              <p:cNvSpPr/>
              <p:nvPr/>
            </p:nvSpPr>
            <p:spPr>
              <a:xfrm>
                <a:off x="8681154" y="4948016"/>
                <a:ext cx="46657" cy="218572"/>
              </a:xfrm>
              <a:custGeom>
                <a:avLst/>
                <a:gdLst/>
                <a:ahLst/>
                <a:cxnLst/>
                <a:rect l="l" t="t" r="r" b="b"/>
                <a:pathLst>
                  <a:path w="333" h="1560" extrusionOk="0">
                    <a:moveTo>
                      <a:pt x="194" y="1"/>
                    </a:moveTo>
                    <a:cubicBezTo>
                      <a:pt x="168" y="1"/>
                      <a:pt x="140" y="21"/>
                      <a:pt x="143" y="54"/>
                    </a:cubicBezTo>
                    <a:cubicBezTo>
                      <a:pt x="167" y="556"/>
                      <a:pt x="167" y="1024"/>
                      <a:pt x="7" y="1509"/>
                    </a:cubicBezTo>
                    <a:cubicBezTo>
                      <a:pt x="0" y="1541"/>
                      <a:pt x="23" y="1560"/>
                      <a:pt x="46" y="1560"/>
                    </a:cubicBezTo>
                    <a:cubicBezTo>
                      <a:pt x="61" y="1560"/>
                      <a:pt x="77" y="1551"/>
                      <a:pt x="84" y="1532"/>
                    </a:cubicBezTo>
                    <a:cubicBezTo>
                      <a:pt x="267" y="1059"/>
                      <a:pt x="332" y="539"/>
                      <a:pt x="238" y="42"/>
                    </a:cubicBezTo>
                    <a:cubicBezTo>
                      <a:pt x="235" y="13"/>
                      <a:pt x="215" y="1"/>
                      <a:pt x="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9"/>
              <p:cNvSpPr/>
              <p:nvPr/>
            </p:nvSpPr>
            <p:spPr>
              <a:xfrm>
                <a:off x="8677511" y="4994533"/>
                <a:ext cx="86308" cy="174157"/>
              </a:xfrm>
              <a:custGeom>
                <a:avLst/>
                <a:gdLst/>
                <a:ahLst/>
                <a:cxnLst/>
                <a:rect l="l" t="t" r="r" b="b"/>
                <a:pathLst>
                  <a:path w="616" h="1243" extrusionOk="0">
                    <a:moveTo>
                      <a:pt x="560" y="0"/>
                    </a:moveTo>
                    <a:cubicBezTo>
                      <a:pt x="535" y="0"/>
                      <a:pt x="509" y="14"/>
                      <a:pt x="500" y="41"/>
                    </a:cubicBezTo>
                    <a:cubicBezTo>
                      <a:pt x="418" y="437"/>
                      <a:pt x="435" y="922"/>
                      <a:pt x="45" y="1165"/>
                    </a:cubicBezTo>
                    <a:cubicBezTo>
                      <a:pt x="1" y="1189"/>
                      <a:pt x="22" y="1243"/>
                      <a:pt x="61" y="1243"/>
                    </a:cubicBezTo>
                    <a:cubicBezTo>
                      <a:pt x="69" y="1243"/>
                      <a:pt x="78" y="1241"/>
                      <a:pt x="86" y="1236"/>
                    </a:cubicBezTo>
                    <a:cubicBezTo>
                      <a:pt x="489" y="1011"/>
                      <a:pt x="583" y="485"/>
                      <a:pt x="613" y="53"/>
                    </a:cubicBezTo>
                    <a:cubicBezTo>
                      <a:pt x="616" y="18"/>
                      <a:pt x="589" y="0"/>
                      <a:pt x="5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9"/>
              <p:cNvSpPr/>
              <p:nvPr/>
            </p:nvSpPr>
            <p:spPr>
              <a:xfrm>
                <a:off x="8905051" y="4337696"/>
                <a:ext cx="111107" cy="938877"/>
              </a:xfrm>
              <a:custGeom>
                <a:avLst/>
                <a:gdLst/>
                <a:ahLst/>
                <a:cxnLst/>
                <a:rect l="l" t="t" r="r" b="b"/>
                <a:pathLst>
                  <a:path w="793" h="6701" extrusionOk="0">
                    <a:moveTo>
                      <a:pt x="477" y="1"/>
                    </a:moveTo>
                    <a:cubicBezTo>
                      <a:pt x="447" y="1"/>
                      <a:pt x="417" y="21"/>
                      <a:pt x="420" y="57"/>
                    </a:cubicBezTo>
                    <a:cubicBezTo>
                      <a:pt x="597" y="1429"/>
                      <a:pt x="379" y="2677"/>
                      <a:pt x="183" y="4037"/>
                    </a:cubicBezTo>
                    <a:cubicBezTo>
                      <a:pt x="71" y="4812"/>
                      <a:pt x="0" y="6048"/>
                      <a:pt x="544" y="6693"/>
                    </a:cubicBezTo>
                    <a:cubicBezTo>
                      <a:pt x="550" y="6698"/>
                      <a:pt x="557" y="6700"/>
                      <a:pt x="564" y="6700"/>
                    </a:cubicBezTo>
                    <a:cubicBezTo>
                      <a:pt x="588" y="6700"/>
                      <a:pt x="616" y="6674"/>
                      <a:pt x="597" y="6651"/>
                    </a:cubicBezTo>
                    <a:cubicBezTo>
                      <a:pt x="302" y="6231"/>
                      <a:pt x="272" y="5563"/>
                      <a:pt x="254" y="5066"/>
                    </a:cubicBezTo>
                    <a:cubicBezTo>
                      <a:pt x="231" y="4445"/>
                      <a:pt x="355" y="3824"/>
                      <a:pt x="461" y="3221"/>
                    </a:cubicBezTo>
                    <a:cubicBezTo>
                      <a:pt x="633" y="2186"/>
                      <a:pt x="793" y="1074"/>
                      <a:pt x="532" y="39"/>
                    </a:cubicBezTo>
                    <a:cubicBezTo>
                      <a:pt x="525" y="13"/>
                      <a:pt x="501" y="1"/>
                      <a:pt x="4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9"/>
              <p:cNvSpPr/>
              <p:nvPr/>
            </p:nvSpPr>
            <p:spPr>
              <a:xfrm>
                <a:off x="8929851" y="4549543"/>
                <a:ext cx="46376" cy="167151"/>
              </a:xfrm>
              <a:custGeom>
                <a:avLst/>
                <a:gdLst/>
                <a:ahLst/>
                <a:cxnLst/>
                <a:rect l="l" t="t" r="r" b="b"/>
                <a:pathLst>
                  <a:path w="331" h="1193" extrusionOk="0">
                    <a:moveTo>
                      <a:pt x="134" y="1"/>
                    </a:moveTo>
                    <a:cubicBezTo>
                      <a:pt x="108" y="1"/>
                      <a:pt x="83" y="16"/>
                      <a:pt x="77" y="53"/>
                    </a:cubicBezTo>
                    <a:cubicBezTo>
                      <a:pt x="1" y="372"/>
                      <a:pt x="1" y="952"/>
                      <a:pt x="273" y="1183"/>
                    </a:cubicBezTo>
                    <a:cubicBezTo>
                      <a:pt x="279" y="1189"/>
                      <a:pt x="287" y="1192"/>
                      <a:pt x="294" y="1192"/>
                    </a:cubicBezTo>
                    <a:cubicBezTo>
                      <a:pt x="313" y="1192"/>
                      <a:pt x="330" y="1174"/>
                      <a:pt x="326" y="1153"/>
                    </a:cubicBezTo>
                    <a:cubicBezTo>
                      <a:pt x="296" y="970"/>
                      <a:pt x="225" y="798"/>
                      <a:pt x="208" y="603"/>
                    </a:cubicBezTo>
                    <a:cubicBezTo>
                      <a:pt x="190" y="426"/>
                      <a:pt x="225" y="242"/>
                      <a:pt x="208" y="65"/>
                    </a:cubicBezTo>
                    <a:cubicBezTo>
                      <a:pt x="204" y="25"/>
                      <a:pt x="168" y="1"/>
                      <a:pt x="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9"/>
              <p:cNvSpPr/>
              <p:nvPr/>
            </p:nvSpPr>
            <p:spPr>
              <a:xfrm>
                <a:off x="8876889" y="4551785"/>
                <a:ext cx="97797" cy="167291"/>
              </a:xfrm>
              <a:custGeom>
                <a:avLst/>
                <a:gdLst/>
                <a:ahLst/>
                <a:cxnLst/>
                <a:rect l="l" t="t" r="r" b="b"/>
                <a:pathLst>
                  <a:path w="698" h="1194" extrusionOk="0">
                    <a:moveTo>
                      <a:pt x="178" y="1"/>
                    </a:moveTo>
                    <a:cubicBezTo>
                      <a:pt x="156" y="1"/>
                      <a:pt x="132" y="13"/>
                      <a:pt x="118" y="37"/>
                    </a:cubicBezTo>
                    <a:cubicBezTo>
                      <a:pt x="0" y="226"/>
                      <a:pt x="118" y="623"/>
                      <a:pt x="189" y="806"/>
                    </a:cubicBezTo>
                    <a:cubicBezTo>
                      <a:pt x="248" y="976"/>
                      <a:pt x="397" y="1193"/>
                      <a:pt x="598" y="1193"/>
                    </a:cubicBezTo>
                    <a:cubicBezTo>
                      <a:pt x="620" y="1193"/>
                      <a:pt x="644" y="1190"/>
                      <a:pt x="668" y="1184"/>
                    </a:cubicBezTo>
                    <a:cubicBezTo>
                      <a:pt x="698" y="1179"/>
                      <a:pt x="698" y="1131"/>
                      <a:pt x="662" y="1113"/>
                    </a:cubicBezTo>
                    <a:cubicBezTo>
                      <a:pt x="432" y="1037"/>
                      <a:pt x="349" y="865"/>
                      <a:pt x="284" y="634"/>
                    </a:cubicBezTo>
                    <a:cubicBezTo>
                      <a:pt x="254" y="522"/>
                      <a:pt x="237" y="404"/>
                      <a:pt x="237" y="285"/>
                    </a:cubicBezTo>
                    <a:cubicBezTo>
                      <a:pt x="237" y="209"/>
                      <a:pt x="254" y="126"/>
                      <a:pt x="237" y="49"/>
                    </a:cubicBezTo>
                    <a:cubicBezTo>
                      <a:pt x="230" y="17"/>
                      <a:pt x="205" y="1"/>
                      <a:pt x="1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9"/>
              <p:cNvSpPr/>
              <p:nvPr/>
            </p:nvSpPr>
            <p:spPr>
              <a:xfrm>
                <a:off x="8816361" y="4583870"/>
                <a:ext cx="162528" cy="154261"/>
              </a:xfrm>
              <a:custGeom>
                <a:avLst/>
                <a:gdLst/>
                <a:ahLst/>
                <a:cxnLst/>
                <a:rect l="l" t="t" r="r" b="b"/>
                <a:pathLst>
                  <a:path w="1160" h="1101" extrusionOk="0">
                    <a:moveTo>
                      <a:pt x="170" y="1"/>
                    </a:moveTo>
                    <a:cubicBezTo>
                      <a:pt x="143" y="1"/>
                      <a:pt x="115" y="17"/>
                      <a:pt x="101" y="51"/>
                    </a:cubicBezTo>
                    <a:cubicBezTo>
                      <a:pt x="0" y="305"/>
                      <a:pt x="184" y="606"/>
                      <a:pt x="343" y="790"/>
                    </a:cubicBezTo>
                    <a:cubicBezTo>
                      <a:pt x="508" y="965"/>
                      <a:pt x="759" y="1100"/>
                      <a:pt x="1001" y="1100"/>
                    </a:cubicBezTo>
                    <a:cubicBezTo>
                      <a:pt x="1037" y="1100"/>
                      <a:pt x="1072" y="1097"/>
                      <a:pt x="1106" y="1091"/>
                    </a:cubicBezTo>
                    <a:cubicBezTo>
                      <a:pt x="1159" y="1080"/>
                      <a:pt x="1159" y="997"/>
                      <a:pt x="1112" y="997"/>
                    </a:cubicBezTo>
                    <a:cubicBezTo>
                      <a:pt x="876" y="961"/>
                      <a:pt x="680" y="879"/>
                      <a:pt x="491" y="719"/>
                    </a:cubicBezTo>
                    <a:cubicBezTo>
                      <a:pt x="284" y="530"/>
                      <a:pt x="255" y="323"/>
                      <a:pt x="237" y="62"/>
                    </a:cubicBezTo>
                    <a:cubicBezTo>
                      <a:pt x="231" y="22"/>
                      <a:pt x="201" y="1"/>
                      <a:pt x="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9"/>
              <p:cNvSpPr/>
              <p:nvPr/>
            </p:nvSpPr>
            <p:spPr>
              <a:xfrm>
                <a:off x="8965439" y="4553186"/>
                <a:ext cx="100459" cy="169253"/>
              </a:xfrm>
              <a:custGeom>
                <a:avLst/>
                <a:gdLst/>
                <a:ahLst/>
                <a:cxnLst/>
                <a:rect l="l" t="t" r="r" b="b"/>
                <a:pathLst>
                  <a:path w="717" h="1208" extrusionOk="0">
                    <a:moveTo>
                      <a:pt x="650" y="1"/>
                    </a:moveTo>
                    <a:cubicBezTo>
                      <a:pt x="629" y="1"/>
                      <a:pt x="609" y="10"/>
                      <a:pt x="598" y="33"/>
                    </a:cubicBezTo>
                    <a:cubicBezTo>
                      <a:pt x="421" y="382"/>
                      <a:pt x="521" y="1003"/>
                      <a:pt x="42" y="1109"/>
                    </a:cubicBezTo>
                    <a:cubicBezTo>
                      <a:pt x="1" y="1127"/>
                      <a:pt x="1" y="1186"/>
                      <a:pt x="42" y="1192"/>
                    </a:cubicBezTo>
                    <a:cubicBezTo>
                      <a:pt x="74" y="1202"/>
                      <a:pt x="105" y="1207"/>
                      <a:pt x="134" y="1207"/>
                    </a:cubicBezTo>
                    <a:cubicBezTo>
                      <a:pt x="531" y="1207"/>
                      <a:pt x="711" y="332"/>
                      <a:pt x="716" y="63"/>
                    </a:cubicBezTo>
                    <a:cubicBezTo>
                      <a:pt x="716" y="26"/>
                      <a:pt x="683" y="1"/>
                      <a:pt x="6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9"/>
              <p:cNvSpPr/>
              <p:nvPr/>
            </p:nvSpPr>
            <p:spPr>
              <a:xfrm>
                <a:off x="8954090" y="4560612"/>
                <a:ext cx="182283" cy="180041"/>
              </a:xfrm>
              <a:custGeom>
                <a:avLst/>
                <a:gdLst/>
                <a:ahLst/>
                <a:cxnLst/>
                <a:rect l="l" t="t" r="r" b="b"/>
                <a:pathLst>
                  <a:path w="1301" h="1285" extrusionOk="0">
                    <a:moveTo>
                      <a:pt x="1241" y="0"/>
                    </a:moveTo>
                    <a:cubicBezTo>
                      <a:pt x="1215" y="0"/>
                      <a:pt x="1186" y="15"/>
                      <a:pt x="1170" y="45"/>
                    </a:cubicBezTo>
                    <a:cubicBezTo>
                      <a:pt x="1069" y="311"/>
                      <a:pt x="1046" y="566"/>
                      <a:pt x="857" y="784"/>
                    </a:cubicBezTo>
                    <a:cubicBezTo>
                      <a:pt x="655" y="1009"/>
                      <a:pt x="330" y="1092"/>
                      <a:pt x="58" y="1186"/>
                    </a:cubicBezTo>
                    <a:cubicBezTo>
                      <a:pt x="0" y="1208"/>
                      <a:pt x="17" y="1285"/>
                      <a:pt x="64" y="1285"/>
                    </a:cubicBezTo>
                    <a:cubicBezTo>
                      <a:pt x="69" y="1285"/>
                      <a:pt x="75" y="1284"/>
                      <a:pt x="82" y="1281"/>
                    </a:cubicBezTo>
                    <a:cubicBezTo>
                      <a:pt x="395" y="1192"/>
                      <a:pt x="709" y="1121"/>
                      <a:pt x="957" y="891"/>
                    </a:cubicBezTo>
                    <a:cubicBezTo>
                      <a:pt x="1170" y="696"/>
                      <a:pt x="1294" y="341"/>
                      <a:pt x="1300" y="63"/>
                    </a:cubicBezTo>
                    <a:cubicBezTo>
                      <a:pt x="1300" y="21"/>
                      <a:pt x="1272" y="0"/>
                      <a:pt x="12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9"/>
              <p:cNvSpPr/>
              <p:nvPr/>
            </p:nvSpPr>
            <p:spPr>
              <a:xfrm>
                <a:off x="8891741" y="4782967"/>
                <a:ext cx="46376" cy="149637"/>
              </a:xfrm>
              <a:custGeom>
                <a:avLst/>
                <a:gdLst/>
                <a:ahLst/>
                <a:cxnLst/>
                <a:rect l="l" t="t" r="r" b="b"/>
                <a:pathLst>
                  <a:path w="331" h="1068" extrusionOk="0">
                    <a:moveTo>
                      <a:pt x="131" y="0"/>
                    </a:moveTo>
                    <a:cubicBezTo>
                      <a:pt x="104" y="0"/>
                      <a:pt x="78" y="15"/>
                      <a:pt x="66" y="49"/>
                    </a:cubicBezTo>
                    <a:cubicBezTo>
                      <a:pt x="0" y="220"/>
                      <a:pt x="24" y="439"/>
                      <a:pt x="42" y="617"/>
                    </a:cubicBezTo>
                    <a:cubicBezTo>
                      <a:pt x="60" y="759"/>
                      <a:pt x="89" y="989"/>
                      <a:pt x="231" y="1060"/>
                    </a:cubicBezTo>
                    <a:cubicBezTo>
                      <a:pt x="239" y="1065"/>
                      <a:pt x="248" y="1068"/>
                      <a:pt x="257" y="1068"/>
                    </a:cubicBezTo>
                    <a:cubicBezTo>
                      <a:pt x="296" y="1068"/>
                      <a:pt x="330" y="1018"/>
                      <a:pt x="296" y="983"/>
                    </a:cubicBezTo>
                    <a:cubicBezTo>
                      <a:pt x="101" y="794"/>
                      <a:pt x="154" y="321"/>
                      <a:pt x="202" y="84"/>
                    </a:cubicBezTo>
                    <a:cubicBezTo>
                      <a:pt x="209" y="32"/>
                      <a:pt x="170" y="0"/>
                      <a:pt x="1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9"/>
              <p:cNvSpPr/>
              <p:nvPr/>
            </p:nvSpPr>
            <p:spPr>
              <a:xfrm>
                <a:off x="8831213" y="4774700"/>
                <a:ext cx="100179" cy="169533"/>
              </a:xfrm>
              <a:custGeom>
                <a:avLst/>
                <a:gdLst/>
                <a:ahLst/>
                <a:cxnLst/>
                <a:rect l="l" t="t" r="r" b="b"/>
                <a:pathLst>
                  <a:path w="715" h="1210" extrusionOk="0">
                    <a:moveTo>
                      <a:pt x="297" y="1"/>
                    </a:moveTo>
                    <a:cubicBezTo>
                      <a:pt x="279" y="1"/>
                      <a:pt x="261" y="9"/>
                      <a:pt x="249" y="25"/>
                    </a:cubicBezTo>
                    <a:cubicBezTo>
                      <a:pt x="1" y="404"/>
                      <a:pt x="285" y="995"/>
                      <a:pt x="634" y="1202"/>
                    </a:cubicBezTo>
                    <a:cubicBezTo>
                      <a:pt x="641" y="1207"/>
                      <a:pt x="649" y="1209"/>
                      <a:pt x="656" y="1209"/>
                    </a:cubicBezTo>
                    <a:cubicBezTo>
                      <a:pt x="692" y="1209"/>
                      <a:pt x="714" y="1156"/>
                      <a:pt x="675" y="1131"/>
                    </a:cubicBezTo>
                    <a:cubicBezTo>
                      <a:pt x="492" y="995"/>
                      <a:pt x="385" y="812"/>
                      <a:pt x="338" y="599"/>
                    </a:cubicBezTo>
                    <a:cubicBezTo>
                      <a:pt x="291" y="404"/>
                      <a:pt x="344" y="244"/>
                      <a:pt x="350" y="55"/>
                    </a:cubicBezTo>
                    <a:cubicBezTo>
                      <a:pt x="350" y="19"/>
                      <a:pt x="324" y="1"/>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9"/>
              <p:cNvSpPr/>
              <p:nvPr/>
            </p:nvSpPr>
            <p:spPr>
              <a:xfrm>
                <a:off x="8817202" y="4768255"/>
                <a:ext cx="111107" cy="185085"/>
              </a:xfrm>
              <a:custGeom>
                <a:avLst/>
                <a:gdLst/>
                <a:ahLst/>
                <a:cxnLst/>
                <a:rect l="l" t="t" r="r" b="b"/>
                <a:pathLst>
                  <a:path w="793" h="1321" extrusionOk="0">
                    <a:moveTo>
                      <a:pt x="96" y="0"/>
                    </a:moveTo>
                    <a:cubicBezTo>
                      <a:pt x="61" y="0"/>
                      <a:pt x="27" y="24"/>
                      <a:pt x="24" y="71"/>
                    </a:cubicBezTo>
                    <a:cubicBezTo>
                      <a:pt x="0" y="408"/>
                      <a:pt x="95" y="763"/>
                      <a:pt x="302" y="1035"/>
                    </a:cubicBezTo>
                    <a:cubicBezTo>
                      <a:pt x="361" y="1119"/>
                      <a:pt x="550" y="1320"/>
                      <a:pt x="693" y="1320"/>
                    </a:cubicBezTo>
                    <a:cubicBezTo>
                      <a:pt x="720" y="1320"/>
                      <a:pt x="746" y="1313"/>
                      <a:pt x="769" y="1295"/>
                    </a:cubicBezTo>
                    <a:cubicBezTo>
                      <a:pt x="793" y="1278"/>
                      <a:pt x="793" y="1254"/>
                      <a:pt x="769" y="1242"/>
                    </a:cubicBezTo>
                    <a:cubicBezTo>
                      <a:pt x="621" y="1136"/>
                      <a:pt x="485" y="1065"/>
                      <a:pt x="385" y="899"/>
                    </a:cubicBezTo>
                    <a:cubicBezTo>
                      <a:pt x="213" y="657"/>
                      <a:pt x="201" y="361"/>
                      <a:pt x="172" y="71"/>
                    </a:cubicBezTo>
                    <a:cubicBezTo>
                      <a:pt x="166" y="24"/>
                      <a:pt x="130" y="0"/>
                      <a:pt x="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9"/>
              <p:cNvSpPr/>
              <p:nvPr/>
            </p:nvSpPr>
            <p:spPr>
              <a:xfrm>
                <a:off x="8931112" y="4786750"/>
                <a:ext cx="83365" cy="149217"/>
              </a:xfrm>
              <a:custGeom>
                <a:avLst/>
                <a:gdLst/>
                <a:ahLst/>
                <a:cxnLst/>
                <a:rect l="l" t="t" r="r" b="b"/>
                <a:pathLst>
                  <a:path w="595" h="1065" extrusionOk="0">
                    <a:moveTo>
                      <a:pt x="480" y="1"/>
                    </a:moveTo>
                    <a:cubicBezTo>
                      <a:pt x="465" y="1"/>
                      <a:pt x="451" y="8"/>
                      <a:pt x="441" y="22"/>
                    </a:cubicBezTo>
                    <a:cubicBezTo>
                      <a:pt x="358" y="158"/>
                      <a:pt x="370" y="347"/>
                      <a:pt x="323" y="495"/>
                    </a:cubicBezTo>
                    <a:cubicBezTo>
                      <a:pt x="293" y="590"/>
                      <a:pt x="252" y="690"/>
                      <a:pt x="199" y="779"/>
                    </a:cubicBezTo>
                    <a:cubicBezTo>
                      <a:pt x="145" y="868"/>
                      <a:pt x="62" y="927"/>
                      <a:pt x="21" y="1004"/>
                    </a:cubicBezTo>
                    <a:cubicBezTo>
                      <a:pt x="0" y="1030"/>
                      <a:pt x="21" y="1065"/>
                      <a:pt x="46" y="1065"/>
                    </a:cubicBezTo>
                    <a:cubicBezTo>
                      <a:pt x="49" y="1065"/>
                      <a:pt x="53" y="1064"/>
                      <a:pt x="57" y="1063"/>
                    </a:cubicBezTo>
                    <a:cubicBezTo>
                      <a:pt x="228" y="1027"/>
                      <a:pt x="346" y="809"/>
                      <a:pt x="411" y="661"/>
                    </a:cubicBezTo>
                    <a:cubicBezTo>
                      <a:pt x="488" y="495"/>
                      <a:pt x="595" y="217"/>
                      <a:pt x="530" y="40"/>
                    </a:cubicBezTo>
                    <a:cubicBezTo>
                      <a:pt x="523" y="15"/>
                      <a:pt x="501" y="1"/>
                      <a:pt x="4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9"/>
              <p:cNvSpPr/>
              <p:nvPr/>
            </p:nvSpPr>
            <p:spPr>
              <a:xfrm>
                <a:off x="8923266" y="4807486"/>
                <a:ext cx="146695" cy="142912"/>
              </a:xfrm>
              <a:custGeom>
                <a:avLst/>
                <a:gdLst/>
                <a:ahLst/>
                <a:cxnLst/>
                <a:rect l="l" t="t" r="r" b="b"/>
                <a:pathLst>
                  <a:path w="1047" h="1020" extrusionOk="0">
                    <a:moveTo>
                      <a:pt x="987" y="0"/>
                    </a:moveTo>
                    <a:cubicBezTo>
                      <a:pt x="974" y="0"/>
                      <a:pt x="962" y="5"/>
                      <a:pt x="952" y="16"/>
                    </a:cubicBezTo>
                    <a:cubicBezTo>
                      <a:pt x="834" y="158"/>
                      <a:pt x="763" y="359"/>
                      <a:pt x="663" y="519"/>
                    </a:cubicBezTo>
                    <a:cubicBezTo>
                      <a:pt x="555" y="678"/>
                      <a:pt x="376" y="921"/>
                      <a:pt x="164" y="921"/>
                    </a:cubicBezTo>
                    <a:cubicBezTo>
                      <a:pt x="132" y="921"/>
                      <a:pt x="99" y="916"/>
                      <a:pt x="65" y="903"/>
                    </a:cubicBezTo>
                    <a:cubicBezTo>
                      <a:pt x="60" y="900"/>
                      <a:pt x="55" y="899"/>
                      <a:pt x="51" y="899"/>
                    </a:cubicBezTo>
                    <a:cubicBezTo>
                      <a:pt x="18" y="899"/>
                      <a:pt x="0" y="964"/>
                      <a:pt x="42" y="980"/>
                    </a:cubicBezTo>
                    <a:cubicBezTo>
                      <a:pt x="99" y="1007"/>
                      <a:pt x="155" y="1019"/>
                      <a:pt x="208" y="1019"/>
                    </a:cubicBezTo>
                    <a:cubicBezTo>
                      <a:pt x="375" y="1019"/>
                      <a:pt x="522" y="903"/>
                      <a:pt x="639" y="773"/>
                    </a:cubicBezTo>
                    <a:cubicBezTo>
                      <a:pt x="745" y="666"/>
                      <a:pt x="822" y="530"/>
                      <a:pt x="899" y="400"/>
                    </a:cubicBezTo>
                    <a:cubicBezTo>
                      <a:pt x="958" y="294"/>
                      <a:pt x="1041" y="176"/>
                      <a:pt x="1047" y="51"/>
                    </a:cubicBezTo>
                    <a:cubicBezTo>
                      <a:pt x="1047" y="23"/>
                      <a:pt x="1016" y="0"/>
                      <a:pt x="9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9"/>
              <p:cNvSpPr/>
              <p:nvPr/>
            </p:nvSpPr>
            <p:spPr>
              <a:xfrm>
                <a:off x="8912337" y="4838450"/>
                <a:ext cx="192231" cy="128341"/>
              </a:xfrm>
              <a:custGeom>
                <a:avLst/>
                <a:gdLst/>
                <a:ahLst/>
                <a:cxnLst/>
                <a:rect l="l" t="t" r="r" b="b"/>
                <a:pathLst>
                  <a:path w="1372" h="916" extrusionOk="0">
                    <a:moveTo>
                      <a:pt x="1297" y="1"/>
                    </a:moveTo>
                    <a:cubicBezTo>
                      <a:pt x="1279" y="1"/>
                      <a:pt x="1261" y="10"/>
                      <a:pt x="1249" y="31"/>
                    </a:cubicBezTo>
                    <a:cubicBezTo>
                      <a:pt x="1052" y="396"/>
                      <a:pt x="768" y="798"/>
                      <a:pt x="354" y="798"/>
                    </a:cubicBezTo>
                    <a:cubicBezTo>
                      <a:pt x="271" y="798"/>
                      <a:pt x="183" y="782"/>
                      <a:pt x="90" y="747"/>
                    </a:cubicBezTo>
                    <a:cubicBezTo>
                      <a:pt x="84" y="745"/>
                      <a:pt x="78" y="743"/>
                      <a:pt x="72" y="743"/>
                    </a:cubicBezTo>
                    <a:cubicBezTo>
                      <a:pt x="24" y="743"/>
                      <a:pt x="0" y="826"/>
                      <a:pt x="43" y="842"/>
                    </a:cubicBezTo>
                    <a:cubicBezTo>
                      <a:pt x="148" y="892"/>
                      <a:pt x="261" y="915"/>
                      <a:pt x="374" y="915"/>
                    </a:cubicBezTo>
                    <a:cubicBezTo>
                      <a:pt x="830" y="915"/>
                      <a:pt x="1296" y="540"/>
                      <a:pt x="1367" y="85"/>
                    </a:cubicBezTo>
                    <a:cubicBezTo>
                      <a:pt x="1371" y="37"/>
                      <a:pt x="1333"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12" name="Google Shape;612;p19"/>
          <p:cNvSpPr txBox="1">
            <a:spLocks noGrp="1"/>
          </p:cNvSpPr>
          <p:nvPr>
            <p:ph type="title"/>
          </p:nvPr>
        </p:nvSpPr>
        <p:spPr>
          <a:xfrm>
            <a:off x="713225" y="521225"/>
            <a:ext cx="7717500" cy="694800"/>
          </a:xfrm>
          <a:prstGeom prst="rect">
            <a:avLst/>
          </a:prstGeom>
        </p:spPr>
        <p:txBody>
          <a:bodyPr spcFirstLastPara="1" wrap="square" lIns="0" tIns="0" rIns="0" bIns="0" anchor="t" anchorCtr="0">
            <a:norm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13" name="Google Shape;613;p19"/>
          <p:cNvSpPr txBox="1">
            <a:spLocks noGrp="1"/>
          </p:cNvSpPr>
          <p:nvPr>
            <p:ph type="subTitle" idx="1"/>
          </p:nvPr>
        </p:nvSpPr>
        <p:spPr>
          <a:xfrm>
            <a:off x="713225" y="2155052"/>
            <a:ext cx="2286000" cy="5487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1"/>
              </a:buClr>
              <a:buSzPts val="1400"/>
              <a:buFont typeface="Roboto"/>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14" name="Google Shape;614;p19"/>
          <p:cNvSpPr txBox="1">
            <a:spLocks noGrp="1"/>
          </p:cNvSpPr>
          <p:nvPr>
            <p:ph type="subTitle" idx="2"/>
          </p:nvPr>
        </p:nvSpPr>
        <p:spPr>
          <a:xfrm>
            <a:off x="713225" y="1640073"/>
            <a:ext cx="2286000" cy="392700"/>
          </a:xfrm>
          <a:prstGeom prst="rect">
            <a:avLst/>
          </a:prstGeom>
        </p:spPr>
        <p:txBody>
          <a:bodyPr spcFirstLastPara="1" wrap="square" lIns="0" tIns="0" rIns="0" bIns="0" anchor="b" anchorCtr="0">
            <a:noAutofit/>
          </a:bodyPr>
          <a:lstStyle>
            <a:lvl1pPr lvl="0" algn="ctr"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15" name="Google Shape;615;p19"/>
          <p:cNvSpPr txBox="1">
            <a:spLocks noGrp="1"/>
          </p:cNvSpPr>
          <p:nvPr>
            <p:ph type="subTitle" idx="3"/>
          </p:nvPr>
        </p:nvSpPr>
        <p:spPr>
          <a:xfrm>
            <a:off x="3429000" y="2155058"/>
            <a:ext cx="2286000" cy="5487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1"/>
              </a:buClr>
              <a:buSzPts val="1400"/>
              <a:buFont typeface="Roboto"/>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16" name="Google Shape;616;p19"/>
          <p:cNvSpPr txBox="1">
            <a:spLocks noGrp="1"/>
          </p:cNvSpPr>
          <p:nvPr>
            <p:ph type="subTitle" idx="4"/>
          </p:nvPr>
        </p:nvSpPr>
        <p:spPr>
          <a:xfrm>
            <a:off x="3429000" y="1640073"/>
            <a:ext cx="2286000" cy="392700"/>
          </a:xfrm>
          <a:prstGeom prst="rect">
            <a:avLst/>
          </a:prstGeom>
        </p:spPr>
        <p:txBody>
          <a:bodyPr spcFirstLastPara="1" wrap="square" lIns="0" tIns="0" rIns="0" bIns="0" anchor="b" anchorCtr="0">
            <a:noAutofit/>
          </a:bodyPr>
          <a:lstStyle>
            <a:lvl1pPr lvl="0" algn="ctr"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17" name="Google Shape;617;p19"/>
          <p:cNvSpPr txBox="1">
            <a:spLocks noGrp="1"/>
          </p:cNvSpPr>
          <p:nvPr>
            <p:ph type="subTitle" idx="5"/>
          </p:nvPr>
        </p:nvSpPr>
        <p:spPr>
          <a:xfrm>
            <a:off x="6144775" y="2152904"/>
            <a:ext cx="2286000" cy="5487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1"/>
              </a:buClr>
              <a:buSzPts val="1400"/>
              <a:buFont typeface="Roboto"/>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18" name="Google Shape;618;p19"/>
          <p:cNvSpPr txBox="1">
            <a:spLocks noGrp="1"/>
          </p:cNvSpPr>
          <p:nvPr>
            <p:ph type="subTitle" idx="6"/>
          </p:nvPr>
        </p:nvSpPr>
        <p:spPr>
          <a:xfrm>
            <a:off x="6144775" y="1637919"/>
            <a:ext cx="2286000" cy="392700"/>
          </a:xfrm>
          <a:prstGeom prst="rect">
            <a:avLst/>
          </a:prstGeom>
        </p:spPr>
        <p:txBody>
          <a:bodyPr spcFirstLastPara="1" wrap="square" lIns="0" tIns="0" rIns="0" bIns="0" anchor="b" anchorCtr="0">
            <a:noAutofit/>
          </a:bodyPr>
          <a:lstStyle>
            <a:lvl1pPr lvl="0" algn="ctr"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19" name="Google Shape;619;p19"/>
          <p:cNvSpPr txBox="1">
            <a:spLocks noGrp="1"/>
          </p:cNvSpPr>
          <p:nvPr>
            <p:ph type="subTitle" idx="7"/>
          </p:nvPr>
        </p:nvSpPr>
        <p:spPr>
          <a:xfrm>
            <a:off x="713225" y="3307202"/>
            <a:ext cx="2286000" cy="5487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1"/>
              </a:buClr>
              <a:buSzPts val="1400"/>
              <a:buFont typeface="Roboto"/>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20" name="Google Shape;620;p19"/>
          <p:cNvSpPr txBox="1">
            <a:spLocks noGrp="1"/>
          </p:cNvSpPr>
          <p:nvPr>
            <p:ph type="subTitle" idx="8"/>
          </p:nvPr>
        </p:nvSpPr>
        <p:spPr>
          <a:xfrm>
            <a:off x="713225" y="2792217"/>
            <a:ext cx="2286000" cy="392700"/>
          </a:xfrm>
          <a:prstGeom prst="rect">
            <a:avLst/>
          </a:prstGeom>
        </p:spPr>
        <p:txBody>
          <a:bodyPr spcFirstLastPara="1" wrap="square" lIns="0" tIns="0" rIns="0" bIns="0" anchor="b" anchorCtr="0">
            <a:noAutofit/>
          </a:bodyPr>
          <a:lstStyle>
            <a:lvl1pPr lvl="0" algn="ctr"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21" name="Google Shape;621;p19"/>
          <p:cNvSpPr txBox="1">
            <a:spLocks noGrp="1"/>
          </p:cNvSpPr>
          <p:nvPr>
            <p:ph type="subTitle" idx="9"/>
          </p:nvPr>
        </p:nvSpPr>
        <p:spPr>
          <a:xfrm>
            <a:off x="3429000" y="3307202"/>
            <a:ext cx="2286000" cy="5487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1"/>
              </a:buClr>
              <a:buSzPts val="1400"/>
              <a:buFont typeface="Roboto"/>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22" name="Google Shape;622;p19"/>
          <p:cNvSpPr txBox="1">
            <a:spLocks noGrp="1"/>
          </p:cNvSpPr>
          <p:nvPr>
            <p:ph type="subTitle" idx="13"/>
          </p:nvPr>
        </p:nvSpPr>
        <p:spPr>
          <a:xfrm>
            <a:off x="3429000" y="2792217"/>
            <a:ext cx="2286000" cy="392700"/>
          </a:xfrm>
          <a:prstGeom prst="rect">
            <a:avLst/>
          </a:prstGeom>
        </p:spPr>
        <p:txBody>
          <a:bodyPr spcFirstLastPara="1" wrap="square" lIns="0" tIns="0" rIns="0" bIns="0" anchor="b" anchorCtr="0">
            <a:noAutofit/>
          </a:bodyPr>
          <a:lstStyle>
            <a:lvl1pPr lvl="0" algn="ctr"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23" name="Google Shape;623;p19"/>
          <p:cNvSpPr txBox="1">
            <a:spLocks noGrp="1"/>
          </p:cNvSpPr>
          <p:nvPr>
            <p:ph type="subTitle" idx="14"/>
          </p:nvPr>
        </p:nvSpPr>
        <p:spPr>
          <a:xfrm>
            <a:off x="6144775" y="3305048"/>
            <a:ext cx="2286000" cy="5487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1"/>
              </a:buClr>
              <a:buSzPts val="1400"/>
              <a:buFont typeface="Roboto"/>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624" name="Google Shape;624;p19"/>
          <p:cNvSpPr txBox="1">
            <a:spLocks noGrp="1"/>
          </p:cNvSpPr>
          <p:nvPr>
            <p:ph type="subTitle" idx="15"/>
          </p:nvPr>
        </p:nvSpPr>
        <p:spPr>
          <a:xfrm>
            <a:off x="6144775" y="2790063"/>
            <a:ext cx="2286000" cy="392700"/>
          </a:xfrm>
          <a:prstGeom prst="rect">
            <a:avLst/>
          </a:prstGeom>
        </p:spPr>
        <p:txBody>
          <a:bodyPr spcFirstLastPara="1" wrap="square" lIns="0" tIns="0" rIns="0" bIns="0" anchor="b" anchorCtr="0">
            <a:noAutofit/>
          </a:bodyPr>
          <a:lstStyle>
            <a:lvl1pPr lvl="0" algn="ctr"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625" name="Google Shape;625;p19"/>
          <p:cNvGrpSpPr/>
          <p:nvPr/>
        </p:nvGrpSpPr>
        <p:grpSpPr>
          <a:xfrm>
            <a:off x="7095966" y="4350846"/>
            <a:ext cx="1174134" cy="1370225"/>
            <a:chOff x="3541250" y="4060075"/>
            <a:chExt cx="121850" cy="142200"/>
          </a:xfrm>
        </p:grpSpPr>
        <p:sp>
          <p:nvSpPr>
            <p:cNvPr id="626" name="Google Shape;626;p19"/>
            <p:cNvSpPr/>
            <p:nvPr/>
          </p:nvSpPr>
          <p:spPr>
            <a:xfrm>
              <a:off x="3577475" y="4069450"/>
              <a:ext cx="39800" cy="132825"/>
            </a:xfrm>
            <a:custGeom>
              <a:avLst/>
              <a:gdLst/>
              <a:ahLst/>
              <a:cxnLst/>
              <a:rect l="l" t="t" r="r" b="b"/>
              <a:pathLst>
                <a:path w="1592" h="5313" extrusionOk="0">
                  <a:moveTo>
                    <a:pt x="1177" y="0"/>
                  </a:moveTo>
                  <a:cubicBezTo>
                    <a:pt x="1092" y="0"/>
                    <a:pt x="998" y="82"/>
                    <a:pt x="1030" y="184"/>
                  </a:cubicBezTo>
                  <a:cubicBezTo>
                    <a:pt x="1302" y="1077"/>
                    <a:pt x="982" y="1899"/>
                    <a:pt x="598" y="2703"/>
                  </a:cubicBezTo>
                  <a:cubicBezTo>
                    <a:pt x="213" y="3507"/>
                    <a:pt x="1" y="4383"/>
                    <a:pt x="219" y="5258"/>
                  </a:cubicBezTo>
                  <a:cubicBezTo>
                    <a:pt x="231" y="5296"/>
                    <a:pt x="259" y="5312"/>
                    <a:pt x="289" y="5312"/>
                  </a:cubicBezTo>
                  <a:cubicBezTo>
                    <a:pt x="338" y="5312"/>
                    <a:pt x="392" y="5269"/>
                    <a:pt x="385" y="5211"/>
                  </a:cubicBezTo>
                  <a:cubicBezTo>
                    <a:pt x="213" y="4087"/>
                    <a:pt x="746" y="3223"/>
                    <a:pt x="1136" y="2230"/>
                  </a:cubicBezTo>
                  <a:cubicBezTo>
                    <a:pt x="1396" y="1562"/>
                    <a:pt x="1591" y="751"/>
                    <a:pt x="1284" y="71"/>
                  </a:cubicBezTo>
                  <a:cubicBezTo>
                    <a:pt x="1262" y="21"/>
                    <a:pt x="1221" y="0"/>
                    <a:pt x="1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19"/>
            <p:cNvSpPr/>
            <p:nvPr/>
          </p:nvSpPr>
          <p:spPr>
            <a:xfrm>
              <a:off x="3542000" y="4094250"/>
              <a:ext cx="46750" cy="81825"/>
            </a:xfrm>
            <a:custGeom>
              <a:avLst/>
              <a:gdLst/>
              <a:ahLst/>
              <a:cxnLst/>
              <a:rect l="l" t="t" r="r" b="b"/>
              <a:pathLst>
                <a:path w="1870" h="3273" extrusionOk="0">
                  <a:moveTo>
                    <a:pt x="174" y="0"/>
                  </a:moveTo>
                  <a:cubicBezTo>
                    <a:pt x="116" y="0"/>
                    <a:pt x="57" y="50"/>
                    <a:pt x="53" y="114"/>
                  </a:cubicBezTo>
                  <a:cubicBezTo>
                    <a:pt x="0" y="652"/>
                    <a:pt x="751" y="1060"/>
                    <a:pt x="1100" y="1350"/>
                  </a:cubicBezTo>
                  <a:cubicBezTo>
                    <a:pt x="1686" y="1829"/>
                    <a:pt x="1491" y="2569"/>
                    <a:pt x="1656" y="3219"/>
                  </a:cubicBezTo>
                  <a:cubicBezTo>
                    <a:pt x="1666" y="3256"/>
                    <a:pt x="1695" y="3273"/>
                    <a:pt x="1725" y="3273"/>
                  </a:cubicBezTo>
                  <a:cubicBezTo>
                    <a:pt x="1767" y="3273"/>
                    <a:pt x="1812" y="3241"/>
                    <a:pt x="1816" y="3190"/>
                  </a:cubicBezTo>
                  <a:cubicBezTo>
                    <a:pt x="1863" y="2610"/>
                    <a:pt x="1869" y="1977"/>
                    <a:pt x="1579" y="1457"/>
                  </a:cubicBezTo>
                  <a:cubicBezTo>
                    <a:pt x="1449" y="1214"/>
                    <a:pt x="1165" y="1049"/>
                    <a:pt x="952" y="883"/>
                  </a:cubicBezTo>
                  <a:cubicBezTo>
                    <a:pt x="633" y="641"/>
                    <a:pt x="450" y="404"/>
                    <a:pt x="260" y="55"/>
                  </a:cubicBezTo>
                  <a:cubicBezTo>
                    <a:pt x="239" y="16"/>
                    <a:pt x="207" y="0"/>
                    <a:pt x="1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19"/>
            <p:cNvSpPr/>
            <p:nvPr/>
          </p:nvSpPr>
          <p:spPr>
            <a:xfrm>
              <a:off x="3582300" y="4087375"/>
              <a:ext cx="65250" cy="91550"/>
            </a:xfrm>
            <a:custGeom>
              <a:avLst/>
              <a:gdLst/>
              <a:ahLst/>
              <a:cxnLst/>
              <a:rect l="l" t="t" r="r" b="b"/>
              <a:pathLst>
                <a:path w="2610" h="3662" extrusionOk="0">
                  <a:moveTo>
                    <a:pt x="2487" y="1"/>
                  </a:moveTo>
                  <a:cubicBezTo>
                    <a:pt x="2447" y="1"/>
                    <a:pt x="2407" y="17"/>
                    <a:pt x="2386" y="52"/>
                  </a:cubicBezTo>
                  <a:cubicBezTo>
                    <a:pt x="2215" y="354"/>
                    <a:pt x="2108" y="673"/>
                    <a:pt x="1937" y="975"/>
                  </a:cubicBezTo>
                  <a:cubicBezTo>
                    <a:pt x="1736" y="1306"/>
                    <a:pt x="1469" y="1602"/>
                    <a:pt x="1203" y="1891"/>
                  </a:cubicBezTo>
                  <a:cubicBezTo>
                    <a:pt x="754" y="2370"/>
                    <a:pt x="115" y="2867"/>
                    <a:pt x="15" y="3559"/>
                  </a:cubicBezTo>
                  <a:cubicBezTo>
                    <a:pt x="0" y="3623"/>
                    <a:pt x="46" y="3661"/>
                    <a:pt x="92" y="3661"/>
                  </a:cubicBezTo>
                  <a:cubicBezTo>
                    <a:pt x="123" y="3661"/>
                    <a:pt x="154" y="3644"/>
                    <a:pt x="168" y="3606"/>
                  </a:cubicBezTo>
                  <a:cubicBezTo>
                    <a:pt x="434" y="2891"/>
                    <a:pt x="1168" y="2376"/>
                    <a:pt x="1665" y="1826"/>
                  </a:cubicBezTo>
                  <a:cubicBezTo>
                    <a:pt x="2084" y="1353"/>
                    <a:pt x="2522" y="750"/>
                    <a:pt x="2599" y="111"/>
                  </a:cubicBezTo>
                  <a:cubicBezTo>
                    <a:pt x="2610" y="40"/>
                    <a:pt x="2549" y="1"/>
                    <a:pt x="24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19"/>
            <p:cNvSpPr/>
            <p:nvPr/>
          </p:nvSpPr>
          <p:spPr>
            <a:xfrm>
              <a:off x="3555900" y="4097200"/>
              <a:ext cx="13175" cy="14700"/>
            </a:xfrm>
            <a:custGeom>
              <a:avLst/>
              <a:gdLst/>
              <a:ahLst/>
              <a:cxnLst/>
              <a:rect l="l" t="t" r="r" b="b"/>
              <a:pathLst>
                <a:path w="527" h="588" extrusionOk="0">
                  <a:moveTo>
                    <a:pt x="211" y="1"/>
                  </a:moveTo>
                  <a:cubicBezTo>
                    <a:pt x="51" y="1"/>
                    <a:pt x="12" y="489"/>
                    <a:pt x="0" y="546"/>
                  </a:cubicBezTo>
                  <a:lnTo>
                    <a:pt x="41" y="588"/>
                  </a:lnTo>
                  <a:cubicBezTo>
                    <a:pt x="83" y="534"/>
                    <a:pt x="526" y="32"/>
                    <a:pt x="225" y="2"/>
                  </a:cubicBezTo>
                  <a:cubicBezTo>
                    <a:pt x="220" y="1"/>
                    <a:pt x="215" y="1"/>
                    <a:pt x="2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19"/>
            <p:cNvSpPr/>
            <p:nvPr/>
          </p:nvSpPr>
          <p:spPr>
            <a:xfrm>
              <a:off x="3553525" y="4094300"/>
              <a:ext cx="14800" cy="19975"/>
            </a:xfrm>
            <a:custGeom>
              <a:avLst/>
              <a:gdLst/>
              <a:ahLst/>
              <a:cxnLst/>
              <a:rect l="l" t="t" r="r" b="b"/>
              <a:pathLst>
                <a:path w="592" h="799" extrusionOk="0">
                  <a:moveTo>
                    <a:pt x="305" y="203"/>
                  </a:moveTo>
                  <a:lnTo>
                    <a:pt x="305" y="203"/>
                  </a:lnTo>
                  <a:cubicBezTo>
                    <a:pt x="306" y="203"/>
                    <a:pt x="308" y="207"/>
                    <a:pt x="308" y="217"/>
                  </a:cubicBezTo>
                  <a:lnTo>
                    <a:pt x="308" y="217"/>
                  </a:lnTo>
                  <a:cubicBezTo>
                    <a:pt x="303" y="209"/>
                    <a:pt x="304" y="203"/>
                    <a:pt x="305" y="203"/>
                  </a:cubicBezTo>
                  <a:close/>
                  <a:moveTo>
                    <a:pt x="314" y="219"/>
                  </a:moveTo>
                  <a:cubicBezTo>
                    <a:pt x="313" y="220"/>
                    <a:pt x="312" y="220"/>
                    <a:pt x="311" y="221"/>
                  </a:cubicBezTo>
                  <a:lnTo>
                    <a:pt x="311" y="221"/>
                  </a:lnTo>
                  <a:cubicBezTo>
                    <a:pt x="311" y="221"/>
                    <a:pt x="311" y="221"/>
                    <a:pt x="311" y="221"/>
                  </a:cubicBezTo>
                  <a:lnTo>
                    <a:pt x="311" y="221"/>
                  </a:lnTo>
                  <a:cubicBezTo>
                    <a:pt x="312" y="220"/>
                    <a:pt x="313" y="219"/>
                    <a:pt x="314" y="219"/>
                  </a:cubicBezTo>
                  <a:close/>
                  <a:moveTo>
                    <a:pt x="306" y="224"/>
                  </a:moveTo>
                  <a:lnTo>
                    <a:pt x="306" y="224"/>
                  </a:lnTo>
                  <a:cubicBezTo>
                    <a:pt x="302" y="240"/>
                    <a:pt x="300" y="257"/>
                    <a:pt x="284" y="278"/>
                  </a:cubicBezTo>
                  <a:cubicBezTo>
                    <a:pt x="272" y="302"/>
                    <a:pt x="259" y="327"/>
                    <a:pt x="245" y="351"/>
                  </a:cubicBezTo>
                  <a:lnTo>
                    <a:pt x="245" y="351"/>
                  </a:lnTo>
                  <a:cubicBezTo>
                    <a:pt x="254" y="321"/>
                    <a:pt x="265" y="293"/>
                    <a:pt x="278" y="266"/>
                  </a:cubicBezTo>
                  <a:cubicBezTo>
                    <a:pt x="283" y="246"/>
                    <a:pt x="293" y="234"/>
                    <a:pt x="306" y="224"/>
                  </a:cubicBezTo>
                  <a:close/>
                  <a:moveTo>
                    <a:pt x="322" y="0"/>
                  </a:moveTo>
                  <a:cubicBezTo>
                    <a:pt x="209" y="0"/>
                    <a:pt x="118" y="119"/>
                    <a:pt x="77" y="230"/>
                  </a:cubicBezTo>
                  <a:cubicBezTo>
                    <a:pt x="48" y="319"/>
                    <a:pt x="36" y="408"/>
                    <a:pt x="24" y="503"/>
                  </a:cubicBezTo>
                  <a:cubicBezTo>
                    <a:pt x="18" y="562"/>
                    <a:pt x="0" y="644"/>
                    <a:pt x="30" y="698"/>
                  </a:cubicBezTo>
                  <a:cubicBezTo>
                    <a:pt x="32" y="701"/>
                    <a:pt x="34" y="703"/>
                    <a:pt x="36" y="706"/>
                  </a:cubicBezTo>
                  <a:lnTo>
                    <a:pt x="36" y="706"/>
                  </a:lnTo>
                  <a:cubicBezTo>
                    <a:pt x="37" y="758"/>
                    <a:pt x="76" y="799"/>
                    <a:pt x="120" y="799"/>
                  </a:cubicBezTo>
                  <a:cubicBezTo>
                    <a:pt x="129" y="799"/>
                    <a:pt x="139" y="797"/>
                    <a:pt x="148" y="792"/>
                  </a:cubicBezTo>
                  <a:cubicBezTo>
                    <a:pt x="284" y="757"/>
                    <a:pt x="379" y="574"/>
                    <a:pt x="444" y="467"/>
                  </a:cubicBezTo>
                  <a:cubicBezTo>
                    <a:pt x="527" y="337"/>
                    <a:pt x="592" y="142"/>
                    <a:pt x="438" y="41"/>
                  </a:cubicBezTo>
                  <a:cubicBezTo>
                    <a:pt x="398" y="12"/>
                    <a:pt x="359"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19"/>
            <p:cNvSpPr/>
            <p:nvPr/>
          </p:nvSpPr>
          <p:spPr>
            <a:xfrm>
              <a:off x="3545275" y="4117800"/>
              <a:ext cx="17000" cy="7650"/>
            </a:xfrm>
            <a:custGeom>
              <a:avLst/>
              <a:gdLst/>
              <a:ahLst/>
              <a:cxnLst/>
              <a:rect l="l" t="t" r="r" b="b"/>
              <a:pathLst>
                <a:path w="680" h="306" extrusionOk="0">
                  <a:moveTo>
                    <a:pt x="614" y="0"/>
                  </a:moveTo>
                  <a:cubicBezTo>
                    <a:pt x="549" y="0"/>
                    <a:pt x="53" y="30"/>
                    <a:pt x="23" y="178"/>
                  </a:cubicBezTo>
                  <a:cubicBezTo>
                    <a:pt x="0" y="266"/>
                    <a:pt x="103" y="306"/>
                    <a:pt x="234" y="306"/>
                  </a:cubicBezTo>
                  <a:cubicBezTo>
                    <a:pt x="409" y="306"/>
                    <a:pt x="635" y="234"/>
                    <a:pt x="679" y="113"/>
                  </a:cubicBezTo>
                  <a:lnTo>
                    <a:pt x="6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19"/>
            <p:cNvSpPr/>
            <p:nvPr/>
          </p:nvSpPr>
          <p:spPr>
            <a:xfrm>
              <a:off x="3541250" y="4115675"/>
              <a:ext cx="25050" cy="13225"/>
            </a:xfrm>
            <a:custGeom>
              <a:avLst/>
              <a:gdLst/>
              <a:ahLst/>
              <a:cxnLst/>
              <a:rect l="l" t="t" r="r" b="b"/>
              <a:pathLst>
                <a:path w="1002" h="529" extrusionOk="0">
                  <a:moveTo>
                    <a:pt x="690" y="172"/>
                  </a:moveTo>
                  <a:cubicBezTo>
                    <a:pt x="687" y="175"/>
                    <a:pt x="684" y="177"/>
                    <a:pt x="681" y="180"/>
                  </a:cubicBezTo>
                  <a:cubicBezTo>
                    <a:pt x="627" y="221"/>
                    <a:pt x="562" y="233"/>
                    <a:pt x="503" y="251"/>
                  </a:cubicBezTo>
                  <a:cubicBezTo>
                    <a:pt x="472" y="258"/>
                    <a:pt x="437" y="261"/>
                    <a:pt x="402" y="261"/>
                  </a:cubicBezTo>
                  <a:cubicBezTo>
                    <a:pt x="380" y="261"/>
                    <a:pt x="359" y="259"/>
                    <a:pt x="339" y="257"/>
                  </a:cubicBezTo>
                  <a:lnTo>
                    <a:pt x="339" y="257"/>
                  </a:lnTo>
                  <a:cubicBezTo>
                    <a:pt x="423" y="207"/>
                    <a:pt x="560" y="200"/>
                    <a:pt x="639" y="180"/>
                  </a:cubicBezTo>
                  <a:cubicBezTo>
                    <a:pt x="652" y="177"/>
                    <a:pt x="670" y="175"/>
                    <a:pt x="690" y="172"/>
                  </a:cubicBezTo>
                  <a:close/>
                  <a:moveTo>
                    <a:pt x="300" y="288"/>
                  </a:moveTo>
                  <a:cubicBezTo>
                    <a:pt x="299" y="289"/>
                    <a:pt x="298" y="291"/>
                    <a:pt x="296" y="292"/>
                  </a:cubicBezTo>
                  <a:cubicBezTo>
                    <a:pt x="297" y="291"/>
                    <a:pt x="299" y="289"/>
                    <a:pt x="300" y="288"/>
                  </a:cubicBezTo>
                  <a:close/>
                  <a:moveTo>
                    <a:pt x="664" y="0"/>
                  </a:moveTo>
                  <a:cubicBezTo>
                    <a:pt x="559" y="0"/>
                    <a:pt x="436" y="25"/>
                    <a:pt x="385" y="32"/>
                  </a:cubicBezTo>
                  <a:cubicBezTo>
                    <a:pt x="231" y="56"/>
                    <a:pt x="1" y="150"/>
                    <a:pt x="66" y="351"/>
                  </a:cubicBezTo>
                  <a:cubicBezTo>
                    <a:pt x="106" y="475"/>
                    <a:pt x="255" y="528"/>
                    <a:pt x="420" y="528"/>
                  </a:cubicBezTo>
                  <a:cubicBezTo>
                    <a:pt x="690" y="528"/>
                    <a:pt x="1002" y="385"/>
                    <a:pt x="947" y="168"/>
                  </a:cubicBezTo>
                  <a:cubicBezTo>
                    <a:pt x="934" y="114"/>
                    <a:pt x="887" y="89"/>
                    <a:pt x="840" y="89"/>
                  </a:cubicBezTo>
                  <a:lnTo>
                    <a:pt x="840" y="89"/>
                  </a:lnTo>
                  <a:cubicBezTo>
                    <a:pt x="840" y="79"/>
                    <a:pt x="836" y="68"/>
                    <a:pt x="829" y="56"/>
                  </a:cubicBezTo>
                  <a:cubicBezTo>
                    <a:pt x="806" y="13"/>
                    <a:pt x="740" y="0"/>
                    <a:pt x="6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19"/>
            <p:cNvSpPr/>
            <p:nvPr/>
          </p:nvSpPr>
          <p:spPr>
            <a:xfrm>
              <a:off x="3573375" y="4108400"/>
              <a:ext cx="11525" cy="17250"/>
            </a:xfrm>
            <a:custGeom>
              <a:avLst/>
              <a:gdLst/>
              <a:ahLst/>
              <a:cxnLst/>
              <a:rect l="l" t="t" r="r" b="b"/>
              <a:pathLst>
                <a:path w="461" h="690" extrusionOk="0">
                  <a:moveTo>
                    <a:pt x="185" y="1"/>
                  </a:moveTo>
                  <a:cubicBezTo>
                    <a:pt x="0" y="1"/>
                    <a:pt x="49" y="532"/>
                    <a:pt x="82" y="642"/>
                  </a:cubicBezTo>
                  <a:lnTo>
                    <a:pt x="82" y="690"/>
                  </a:lnTo>
                  <a:cubicBezTo>
                    <a:pt x="165" y="583"/>
                    <a:pt x="460" y="86"/>
                    <a:pt x="230" y="10"/>
                  </a:cubicBezTo>
                  <a:cubicBezTo>
                    <a:pt x="214" y="3"/>
                    <a:pt x="199" y="1"/>
                    <a:pt x="1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19"/>
            <p:cNvSpPr/>
            <p:nvPr/>
          </p:nvSpPr>
          <p:spPr>
            <a:xfrm>
              <a:off x="3570400" y="4105375"/>
              <a:ext cx="19375" cy="23250"/>
            </a:xfrm>
            <a:custGeom>
              <a:avLst/>
              <a:gdLst/>
              <a:ahLst/>
              <a:cxnLst/>
              <a:rect l="l" t="t" r="r" b="b"/>
              <a:pathLst>
                <a:path w="775" h="930" extrusionOk="0">
                  <a:moveTo>
                    <a:pt x="337" y="237"/>
                  </a:moveTo>
                  <a:cubicBezTo>
                    <a:pt x="334" y="241"/>
                    <a:pt x="331" y="244"/>
                    <a:pt x="328" y="246"/>
                  </a:cubicBezTo>
                  <a:lnTo>
                    <a:pt x="328" y="246"/>
                  </a:lnTo>
                  <a:cubicBezTo>
                    <a:pt x="331" y="243"/>
                    <a:pt x="334" y="240"/>
                    <a:pt x="337" y="237"/>
                  </a:cubicBezTo>
                  <a:close/>
                  <a:moveTo>
                    <a:pt x="307" y="284"/>
                  </a:moveTo>
                  <a:cubicBezTo>
                    <a:pt x="307" y="284"/>
                    <a:pt x="307" y="284"/>
                    <a:pt x="307" y="284"/>
                  </a:cubicBezTo>
                  <a:cubicBezTo>
                    <a:pt x="307" y="310"/>
                    <a:pt x="301" y="336"/>
                    <a:pt x="292" y="361"/>
                  </a:cubicBezTo>
                  <a:lnTo>
                    <a:pt x="292" y="361"/>
                  </a:lnTo>
                  <a:cubicBezTo>
                    <a:pt x="294" y="333"/>
                    <a:pt x="299" y="307"/>
                    <a:pt x="307" y="284"/>
                  </a:cubicBezTo>
                  <a:close/>
                  <a:moveTo>
                    <a:pt x="319" y="0"/>
                  </a:moveTo>
                  <a:cubicBezTo>
                    <a:pt x="0" y="0"/>
                    <a:pt x="2" y="513"/>
                    <a:pt x="91" y="760"/>
                  </a:cubicBezTo>
                  <a:lnTo>
                    <a:pt x="91" y="760"/>
                  </a:lnTo>
                  <a:cubicBezTo>
                    <a:pt x="90" y="763"/>
                    <a:pt x="89" y="766"/>
                    <a:pt x="88" y="769"/>
                  </a:cubicBezTo>
                  <a:cubicBezTo>
                    <a:pt x="70" y="853"/>
                    <a:pt x="135" y="929"/>
                    <a:pt x="210" y="929"/>
                  </a:cubicBezTo>
                  <a:cubicBezTo>
                    <a:pt x="231" y="929"/>
                    <a:pt x="252" y="924"/>
                    <a:pt x="272" y="911"/>
                  </a:cubicBezTo>
                  <a:cubicBezTo>
                    <a:pt x="496" y="769"/>
                    <a:pt x="774"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19"/>
            <p:cNvSpPr/>
            <p:nvPr/>
          </p:nvSpPr>
          <p:spPr>
            <a:xfrm>
              <a:off x="3560175" y="4135650"/>
              <a:ext cx="15250" cy="7625"/>
            </a:xfrm>
            <a:custGeom>
              <a:avLst/>
              <a:gdLst/>
              <a:ahLst/>
              <a:cxnLst/>
              <a:rect l="l" t="t" r="r" b="b"/>
              <a:pathLst>
                <a:path w="610" h="305" extrusionOk="0">
                  <a:moveTo>
                    <a:pt x="436" y="1"/>
                  </a:moveTo>
                  <a:cubicBezTo>
                    <a:pt x="259" y="1"/>
                    <a:pt x="7" y="69"/>
                    <a:pt x="7" y="197"/>
                  </a:cubicBezTo>
                  <a:cubicBezTo>
                    <a:pt x="1" y="275"/>
                    <a:pt x="53" y="304"/>
                    <a:pt x="128" y="304"/>
                  </a:cubicBezTo>
                  <a:cubicBezTo>
                    <a:pt x="287" y="304"/>
                    <a:pt x="550" y="178"/>
                    <a:pt x="610" y="114"/>
                  </a:cubicBezTo>
                  <a:lnTo>
                    <a:pt x="580" y="25"/>
                  </a:lnTo>
                  <a:cubicBezTo>
                    <a:pt x="550" y="9"/>
                    <a:pt x="498"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19"/>
            <p:cNvSpPr/>
            <p:nvPr/>
          </p:nvSpPr>
          <p:spPr>
            <a:xfrm>
              <a:off x="3555175" y="4132625"/>
              <a:ext cx="24550" cy="14425"/>
            </a:xfrm>
            <a:custGeom>
              <a:avLst/>
              <a:gdLst/>
              <a:ahLst/>
              <a:cxnLst/>
              <a:rect l="l" t="t" r="r" b="b"/>
              <a:pathLst>
                <a:path w="982" h="577" extrusionOk="0">
                  <a:moveTo>
                    <a:pt x="307" y="271"/>
                  </a:moveTo>
                  <a:lnTo>
                    <a:pt x="307" y="271"/>
                  </a:lnTo>
                  <a:cubicBezTo>
                    <a:pt x="307" y="271"/>
                    <a:pt x="308" y="271"/>
                    <a:pt x="308" y="271"/>
                  </a:cubicBezTo>
                  <a:lnTo>
                    <a:pt x="308" y="271"/>
                  </a:lnTo>
                  <a:cubicBezTo>
                    <a:pt x="308" y="271"/>
                    <a:pt x="307" y="271"/>
                    <a:pt x="307" y="271"/>
                  </a:cubicBezTo>
                  <a:close/>
                  <a:moveTo>
                    <a:pt x="351" y="328"/>
                  </a:moveTo>
                  <a:cubicBezTo>
                    <a:pt x="350" y="328"/>
                    <a:pt x="349" y="329"/>
                    <a:pt x="348" y="330"/>
                  </a:cubicBezTo>
                  <a:cubicBezTo>
                    <a:pt x="349" y="329"/>
                    <a:pt x="350" y="328"/>
                    <a:pt x="351" y="328"/>
                  </a:cubicBezTo>
                  <a:close/>
                  <a:moveTo>
                    <a:pt x="565" y="1"/>
                  </a:moveTo>
                  <a:cubicBezTo>
                    <a:pt x="302" y="1"/>
                    <a:pt x="1" y="138"/>
                    <a:pt x="70" y="401"/>
                  </a:cubicBezTo>
                  <a:cubicBezTo>
                    <a:pt x="111" y="534"/>
                    <a:pt x="229" y="577"/>
                    <a:pt x="351" y="577"/>
                  </a:cubicBezTo>
                  <a:cubicBezTo>
                    <a:pt x="407" y="577"/>
                    <a:pt x="464" y="568"/>
                    <a:pt x="514" y="555"/>
                  </a:cubicBezTo>
                  <a:cubicBezTo>
                    <a:pt x="656" y="519"/>
                    <a:pt x="904" y="436"/>
                    <a:pt x="958" y="282"/>
                  </a:cubicBezTo>
                  <a:cubicBezTo>
                    <a:pt x="982" y="207"/>
                    <a:pt x="941" y="142"/>
                    <a:pt x="880" y="115"/>
                  </a:cubicBezTo>
                  <a:lnTo>
                    <a:pt x="880" y="115"/>
                  </a:lnTo>
                  <a:cubicBezTo>
                    <a:pt x="875" y="103"/>
                    <a:pt x="868" y="91"/>
                    <a:pt x="857" y="81"/>
                  </a:cubicBezTo>
                  <a:cubicBezTo>
                    <a:pt x="790" y="27"/>
                    <a:pt x="681" y="1"/>
                    <a:pt x="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19"/>
            <p:cNvSpPr/>
            <p:nvPr/>
          </p:nvSpPr>
          <p:spPr>
            <a:xfrm>
              <a:off x="3586125" y="4077600"/>
              <a:ext cx="20950" cy="15050"/>
            </a:xfrm>
            <a:custGeom>
              <a:avLst/>
              <a:gdLst/>
              <a:ahLst/>
              <a:cxnLst/>
              <a:rect l="l" t="t" r="r" b="b"/>
              <a:pathLst>
                <a:path w="838" h="602" extrusionOk="0">
                  <a:moveTo>
                    <a:pt x="172" y="0"/>
                  </a:moveTo>
                  <a:cubicBezTo>
                    <a:pt x="53" y="0"/>
                    <a:pt x="0" y="80"/>
                    <a:pt x="69" y="236"/>
                  </a:cubicBezTo>
                  <a:cubicBezTo>
                    <a:pt x="141" y="409"/>
                    <a:pt x="454" y="601"/>
                    <a:pt x="690" y="601"/>
                  </a:cubicBezTo>
                  <a:cubicBezTo>
                    <a:pt x="744" y="601"/>
                    <a:pt x="795" y="591"/>
                    <a:pt x="837" y="567"/>
                  </a:cubicBezTo>
                  <a:lnTo>
                    <a:pt x="737" y="490"/>
                  </a:lnTo>
                  <a:cubicBezTo>
                    <a:pt x="613" y="307"/>
                    <a:pt x="488" y="71"/>
                    <a:pt x="258" y="11"/>
                  </a:cubicBezTo>
                  <a:cubicBezTo>
                    <a:pt x="227" y="4"/>
                    <a:pt x="198" y="0"/>
                    <a:pt x="1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19"/>
            <p:cNvSpPr/>
            <p:nvPr/>
          </p:nvSpPr>
          <p:spPr>
            <a:xfrm>
              <a:off x="3583025" y="4073950"/>
              <a:ext cx="28025" cy="21975"/>
            </a:xfrm>
            <a:custGeom>
              <a:avLst/>
              <a:gdLst/>
              <a:ahLst/>
              <a:cxnLst/>
              <a:rect l="l" t="t" r="r" b="b"/>
              <a:pathLst>
                <a:path w="1121" h="879" extrusionOk="0">
                  <a:moveTo>
                    <a:pt x="315" y="302"/>
                  </a:moveTo>
                  <a:cubicBezTo>
                    <a:pt x="321" y="303"/>
                    <a:pt x="330" y="304"/>
                    <a:pt x="340" y="305"/>
                  </a:cubicBezTo>
                  <a:cubicBezTo>
                    <a:pt x="405" y="317"/>
                    <a:pt x="465" y="364"/>
                    <a:pt x="512" y="418"/>
                  </a:cubicBezTo>
                  <a:cubicBezTo>
                    <a:pt x="566" y="469"/>
                    <a:pt x="608" y="529"/>
                    <a:pt x="653" y="588"/>
                  </a:cubicBezTo>
                  <a:lnTo>
                    <a:pt x="653" y="588"/>
                  </a:lnTo>
                  <a:cubicBezTo>
                    <a:pt x="515" y="539"/>
                    <a:pt x="386" y="435"/>
                    <a:pt x="323" y="329"/>
                  </a:cubicBezTo>
                  <a:cubicBezTo>
                    <a:pt x="320" y="318"/>
                    <a:pt x="317" y="310"/>
                    <a:pt x="315" y="302"/>
                  </a:cubicBezTo>
                  <a:close/>
                  <a:moveTo>
                    <a:pt x="309" y="0"/>
                  </a:moveTo>
                  <a:cubicBezTo>
                    <a:pt x="160" y="0"/>
                    <a:pt x="19" y="69"/>
                    <a:pt x="15" y="240"/>
                  </a:cubicBezTo>
                  <a:cubicBezTo>
                    <a:pt x="1" y="574"/>
                    <a:pt x="425" y="879"/>
                    <a:pt x="778" y="879"/>
                  </a:cubicBezTo>
                  <a:cubicBezTo>
                    <a:pt x="868" y="879"/>
                    <a:pt x="954" y="859"/>
                    <a:pt x="1026" y="814"/>
                  </a:cubicBezTo>
                  <a:cubicBezTo>
                    <a:pt x="1121" y="756"/>
                    <a:pt x="1071" y="586"/>
                    <a:pt x="967" y="586"/>
                  </a:cubicBezTo>
                  <a:cubicBezTo>
                    <a:pt x="966" y="586"/>
                    <a:pt x="965" y="586"/>
                    <a:pt x="964" y="586"/>
                  </a:cubicBezTo>
                  <a:lnTo>
                    <a:pt x="964" y="586"/>
                  </a:lnTo>
                  <a:cubicBezTo>
                    <a:pt x="897" y="372"/>
                    <a:pt x="727" y="158"/>
                    <a:pt x="541" y="57"/>
                  </a:cubicBezTo>
                  <a:cubicBezTo>
                    <a:pt x="476" y="21"/>
                    <a:pt x="392" y="0"/>
                    <a:pt x="3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19"/>
            <p:cNvSpPr/>
            <p:nvPr/>
          </p:nvSpPr>
          <p:spPr>
            <a:xfrm>
              <a:off x="3583975" y="4099650"/>
              <a:ext cx="16600" cy="15200"/>
            </a:xfrm>
            <a:custGeom>
              <a:avLst/>
              <a:gdLst/>
              <a:ahLst/>
              <a:cxnLst/>
              <a:rect l="l" t="t" r="r" b="b"/>
              <a:pathLst>
                <a:path w="664" h="608" extrusionOk="0">
                  <a:moveTo>
                    <a:pt x="198" y="1"/>
                  </a:moveTo>
                  <a:cubicBezTo>
                    <a:pt x="160" y="1"/>
                    <a:pt x="127" y="23"/>
                    <a:pt x="101" y="76"/>
                  </a:cubicBezTo>
                  <a:cubicBezTo>
                    <a:pt x="1" y="283"/>
                    <a:pt x="557" y="584"/>
                    <a:pt x="663" y="608"/>
                  </a:cubicBezTo>
                  <a:lnTo>
                    <a:pt x="657" y="555"/>
                  </a:lnTo>
                  <a:cubicBezTo>
                    <a:pt x="638" y="467"/>
                    <a:pt x="371" y="1"/>
                    <a:pt x="1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19"/>
            <p:cNvSpPr/>
            <p:nvPr/>
          </p:nvSpPr>
          <p:spPr>
            <a:xfrm>
              <a:off x="3580725" y="4096100"/>
              <a:ext cx="23400" cy="21175"/>
            </a:xfrm>
            <a:custGeom>
              <a:avLst/>
              <a:gdLst/>
              <a:ahLst/>
              <a:cxnLst/>
              <a:rect l="l" t="t" r="r" b="b"/>
              <a:pathLst>
                <a:path w="936" h="847" extrusionOk="0">
                  <a:moveTo>
                    <a:pt x="358" y="279"/>
                  </a:moveTo>
                  <a:lnTo>
                    <a:pt x="358" y="279"/>
                  </a:lnTo>
                  <a:cubicBezTo>
                    <a:pt x="358" y="279"/>
                    <a:pt x="358" y="279"/>
                    <a:pt x="358" y="279"/>
                  </a:cubicBezTo>
                  <a:lnTo>
                    <a:pt x="358" y="279"/>
                  </a:lnTo>
                  <a:cubicBezTo>
                    <a:pt x="358" y="279"/>
                    <a:pt x="358" y="279"/>
                    <a:pt x="358" y="279"/>
                  </a:cubicBezTo>
                  <a:lnTo>
                    <a:pt x="358" y="279"/>
                  </a:lnTo>
                  <a:cubicBezTo>
                    <a:pt x="358" y="279"/>
                    <a:pt x="358" y="279"/>
                    <a:pt x="358" y="279"/>
                  </a:cubicBezTo>
                  <a:close/>
                  <a:moveTo>
                    <a:pt x="335" y="0"/>
                  </a:moveTo>
                  <a:cubicBezTo>
                    <a:pt x="293" y="0"/>
                    <a:pt x="251" y="12"/>
                    <a:pt x="208" y="40"/>
                  </a:cubicBezTo>
                  <a:cubicBezTo>
                    <a:pt x="1" y="182"/>
                    <a:pt x="89" y="431"/>
                    <a:pt x="243" y="567"/>
                  </a:cubicBezTo>
                  <a:cubicBezTo>
                    <a:pt x="385" y="685"/>
                    <a:pt x="586" y="809"/>
                    <a:pt x="770" y="845"/>
                  </a:cubicBezTo>
                  <a:cubicBezTo>
                    <a:pt x="778" y="846"/>
                    <a:pt x="785" y="847"/>
                    <a:pt x="793" y="847"/>
                  </a:cubicBezTo>
                  <a:cubicBezTo>
                    <a:pt x="860" y="847"/>
                    <a:pt x="897" y="790"/>
                    <a:pt x="892" y="737"/>
                  </a:cubicBezTo>
                  <a:lnTo>
                    <a:pt x="892" y="737"/>
                  </a:lnTo>
                  <a:cubicBezTo>
                    <a:pt x="936" y="573"/>
                    <a:pt x="799" y="393"/>
                    <a:pt x="710" y="271"/>
                  </a:cubicBezTo>
                  <a:cubicBezTo>
                    <a:pt x="622" y="159"/>
                    <a:pt x="486" y="0"/>
                    <a:pt x="3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19"/>
            <p:cNvSpPr/>
            <p:nvPr/>
          </p:nvSpPr>
          <p:spPr>
            <a:xfrm>
              <a:off x="3610750" y="4087175"/>
              <a:ext cx="19675" cy="19250"/>
            </a:xfrm>
            <a:custGeom>
              <a:avLst/>
              <a:gdLst/>
              <a:ahLst/>
              <a:cxnLst/>
              <a:rect l="l" t="t" r="r" b="b"/>
              <a:pathLst>
                <a:path w="787" h="770" extrusionOk="0">
                  <a:moveTo>
                    <a:pt x="475" y="0"/>
                  </a:moveTo>
                  <a:cubicBezTo>
                    <a:pt x="276" y="0"/>
                    <a:pt x="79" y="511"/>
                    <a:pt x="24" y="610"/>
                  </a:cubicBezTo>
                  <a:lnTo>
                    <a:pt x="0" y="770"/>
                  </a:lnTo>
                  <a:cubicBezTo>
                    <a:pt x="154" y="693"/>
                    <a:pt x="787" y="308"/>
                    <a:pt x="586" y="60"/>
                  </a:cubicBezTo>
                  <a:cubicBezTo>
                    <a:pt x="549" y="18"/>
                    <a:pt x="512" y="0"/>
                    <a:pt x="4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19"/>
            <p:cNvSpPr/>
            <p:nvPr/>
          </p:nvSpPr>
          <p:spPr>
            <a:xfrm>
              <a:off x="3607325" y="4083300"/>
              <a:ext cx="30200" cy="25950"/>
            </a:xfrm>
            <a:custGeom>
              <a:avLst/>
              <a:gdLst/>
              <a:ahLst/>
              <a:cxnLst/>
              <a:rect l="l" t="t" r="r" b="b"/>
              <a:pathLst>
                <a:path w="1208" h="1038" extrusionOk="0">
                  <a:moveTo>
                    <a:pt x="603" y="280"/>
                  </a:moveTo>
                  <a:cubicBezTo>
                    <a:pt x="603" y="280"/>
                    <a:pt x="604" y="280"/>
                    <a:pt x="604" y="280"/>
                  </a:cubicBezTo>
                  <a:cubicBezTo>
                    <a:pt x="664" y="310"/>
                    <a:pt x="581" y="404"/>
                    <a:pt x="563" y="428"/>
                  </a:cubicBezTo>
                  <a:cubicBezTo>
                    <a:pt x="502" y="504"/>
                    <a:pt x="426" y="564"/>
                    <a:pt x="346" y="620"/>
                  </a:cubicBezTo>
                  <a:lnTo>
                    <a:pt x="346" y="620"/>
                  </a:lnTo>
                  <a:cubicBezTo>
                    <a:pt x="394" y="539"/>
                    <a:pt x="441" y="458"/>
                    <a:pt x="498" y="381"/>
                  </a:cubicBezTo>
                  <a:cubicBezTo>
                    <a:pt x="504" y="369"/>
                    <a:pt x="582" y="280"/>
                    <a:pt x="603" y="280"/>
                  </a:cubicBezTo>
                  <a:close/>
                  <a:moveTo>
                    <a:pt x="604" y="0"/>
                  </a:moveTo>
                  <a:cubicBezTo>
                    <a:pt x="334" y="0"/>
                    <a:pt x="177" y="528"/>
                    <a:pt x="90" y="712"/>
                  </a:cubicBezTo>
                  <a:cubicBezTo>
                    <a:pt x="75" y="745"/>
                    <a:pt x="77" y="776"/>
                    <a:pt x="89" y="799"/>
                  </a:cubicBezTo>
                  <a:lnTo>
                    <a:pt x="89" y="799"/>
                  </a:lnTo>
                  <a:cubicBezTo>
                    <a:pt x="22" y="861"/>
                    <a:pt x="1" y="964"/>
                    <a:pt x="90" y="1019"/>
                  </a:cubicBezTo>
                  <a:cubicBezTo>
                    <a:pt x="111" y="1032"/>
                    <a:pt x="134" y="1038"/>
                    <a:pt x="157" y="1038"/>
                  </a:cubicBezTo>
                  <a:cubicBezTo>
                    <a:pt x="228" y="1038"/>
                    <a:pt x="302" y="986"/>
                    <a:pt x="356" y="954"/>
                  </a:cubicBezTo>
                  <a:cubicBezTo>
                    <a:pt x="616" y="807"/>
                    <a:pt x="1208" y="316"/>
                    <a:pt x="740" y="44"/>
                  </a:cubicBezTo>
                  <a:cubicBezTo>
                    <a:pt x="692" y="14"/>
                    <a:pt x="646" y="0"/>
                    <a:pt x="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19"/>
            <p:cNvSpPr/>
            <p:nvPr/>
          </p:nvSpPr>
          <p:spPr>
            <a:xfrm>
              <a:off x="3612950" y="4113800"/>
              <a:ext cx="11425" cy="12750"/>
            </a:xfrm>
            <a:custGeom>
              <a:avLst/>
              <a:gdLst/>
              <a:ahLst/>
              <a:cxnLst/>
              <a:rect l="l" t="t" r="r" b="b"/>
              <a:pathLst>
                <a:path w="457" h="510" extrusionOk="0">
                  <a:moveTo>
                    <a:pt x="190" y="0"/>
                  </a:moveTo>
                  <a:cubicBezTo>
                    <a:pt x="168" y="0"/>
                    <a:pt x="147" y="11"/>
                    <a:pt x="125" y="36"/>
                  </a:cubicBezTo>
                  <a:cubicBezTo>
                    <a:pt x="1" y="178"/>
                    <a:pt x="267" y="450"/>
                    <a:pt x="368" y="509"/>
                  </a:cubicBezTo>
                  <a:lnTo>
                    <a:pt x="456" y="462"/>
                  </a:lnTo>
                  <a:cubicBezTo>
                    <a:pt x="441" y="376"/>
                    <a:pt x="318" y="0"/>
                    <a:pt x="1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9"/>
            <p:cNvSpPr/>
            <p:nvPr/>
          </p:nvSpPr>
          <p:spPr>
            <a:xfrm>
              <a:off x="3611475" y="4110650"/>
              <a:ext cx="16600" cy="18450"/>
            </a:xfrm>
            <a:custGeom>
              <a:avLst/>
              <a:gdLst/>
              <a:ahLst/>
              <a:cxnLst/>
              <a:rect l="l" t="t" r="r" b="b"/>
              <a:pathLst>
                <a:path w="664" h="738" extrusionOk="0">
                  <a:moveTo>
                    <a:pt x="262" y="1"/>
                  </a:moveTo>
                  <a:cubicBezTo>
                    <a:pt x="239" y="1"/>
                    <a:pt x="215" y="5"/>
                    <a:pt x="190" y="14"/>
                  </a:cubicBezTo>
                  <a:cubicBezTo>
                    <a:pt x="13" y="73"/>
                    <a:pt x="1" y="268"/>
                    <a:pt x="66" y="416"/>
                  </a:cubicBezTo>
                  <a:cubicBezTo>
                    <a:pt x="125" y="552"/>
                    <a:pt x="267" y="682"/>
                    <a:pt x="397" y="736"/>
                  </a:cubicBezTo>
                  <a:cubicBezTo>
                    <a:pt x="404" y="737"/>
                    <a:pt x="411" y="737"/>
                    <a:pt x="417" y="737"/>
                  </a:cubicBezTo>
                  <a:cubicBezTo>
                    <a:pt x="438" y="737"/>
                    <a:pt x="457" y="731"/>
                    <a:pt x="473" y="721"/>
                  </a:cubicBezTo>
                  <a:lnTo>
                    <a:pt x="473" y="721"/>
                  </a:lnTo>
                  <a:cubicBezTo>
                    <a:pt x="486" y="726"/>
                    <a:pt x="499" y="729"/>
                    <a:pt x="512" y="729"/>
                  </a:cubicBezTo>
                  <a:cubicBezTo>
                    <a:pt x="576" y="729"/>
                    <a:pt x="640" y="675"/>
                    <a:pt x="651" y="594"/>
                  </a:cubicBezTo>
                  <a:cubicBezTo>
                    <a:pt x="663" y="470"/>
                    <a:pt x="580" y="328"/>
                    <a:pt x="533" y="227"/>
                  </a:cubicBezTo>
                  <a:cubicBezTo>
                    <a:pt x="483" y="122"/>
                    <a:pt x="387"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9"/>
            <p:cNvSpPr/>
            <p:nvPr/>
          </p:nvSpPr>
          <p:spPr>
            <a:xfrm>
              <a:off x="3640175" y="4097800"/>
              <a:ext cx="19150" cy="9775"/>
            </a:xfrm>
            <a:custGeom>
              <a:avLst/>
              <a:gdLst/>
              <a:ahLst/>
              <a:cxnLst/>
              <a:rect l="l" t="t" r="r" b="b"/>
              <a:pathLst>
                <a:path w="766" h="391" extrusionOk="0">
                  <a:moveTo>
                    <a:pt x="584" y="0"/>
                  </a:moveTo>
                  <a:cubicBezTo>
                    <a:pt x="383" y="0"/>
                    <a:pt x="45" y="275"/>
                    <a:pt x="0" y="333"/>
                  </a:cubicBezTo>
                  <a:lnTo>
                    <a:pt x="12" y="351"/>
                  </a:lnTo>
                  <a:cubicBezTo>
                    <a:pt x="48" y="377"/>
                    <a:pt x="119" y="390"/>
                    <a:pt x="203" y="390"/>
                  </a:cubicBezTo>
                  <a:cubicBezTo>
                    <a:pt x="435" y="390"/>
                    <a:pt x="765" y="291"/>
                    <a:pt x="722" y="108"/>
                  </a:cubicBezTo>
                  <a:cubicBezTo>
                    <a:pt x="701" y="30"/>
                    <a:pt x="650" y="0"/>
                    <a:pt x="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9"/>
            <p:cNvSpPr/>
            <p:nvPr/>
          </p:nvSpPr>
          <p:spPr>
            <a:xfrm>
              <a:off x="3637825" y="4094350"/>
              <a:ext cx="25275" cy="15950"/>
            </a:xfrm>
            <a:custGeom>
              <a:avLst/>
              <a:gdLst/>
              <a:ahLst/>
              <a:cxnLst/>
              <a:rect l="l" t="t" r="r" b="b"/>
              <a:pathLst>
                <a:path w="1011" h="638" extrusionOk="0">
                  <a:moveTo>
                    <a:pt x="674" y="252"/>
                  </a:moveTo>
                  <a:lnTo>
                    <a:pt x="674" y="252"/>
                  </a:lnTo>
                  <a:cubicBezTo>
                    <a:pt x="691" y="282"/>
                    <a:pt x="691" y="264"/>
                    <a:pt x="668" y="288"/>
                  </a:cubicBezTo>
                  <a:cubicBezTo>
                    <a:pt x="644" y="317"/>
                    <a:pt x="609" y="335"/>
                    <a:pt x="573" y="347"/>
                  </a:cubicBezTo>
                  <a:cubicBezTo>
                    <a:pt x="490" y="382"/>
                    <a:pt x="396" y="400"/>
                    <a:pt x="307" y="406"/>
                  </a:cubicBezTo>
                  <a:cubicBezTo>
                    <a:pt x="302" y="406"/>
                    <a:pt x="298" y="406"/>
                    <a:pt x="293" y="405"/>
                  </a:cubicBezTo>
                  <a:lnTo>
                    <a:pt x="293" y="405"/>
                  </a:lnTo>
                  <a:cubicBezTo>
                    <a:pt x="372" y="357"/>
                    <a:pt x="459" y="319"/>
                    <a:pt x="538" y="288"/>
                  </a:cubicBezTo>
                  <a:cubicBezTo>
                    <a:pt x="555" y="282"/>
                    <a:pt x="674" y="252"/>
                    <a:pt x="674" y="252"/>
                  </a:cubicBezTo>
                  <a:close/>
                  <a:moveTo>
                    <a:pt x="685" y="1"/>
                  </a:moveTo>
                  <a:cubicBezTo>
                    <a:pt x="441" y="1"/>
                    <a:pt x="138" y="267"/>
                    <a:pt x="23" y="430"/>
                  </a:cubicBezTo>
                  <a:cubicBezTo>
                    <a:pt x="17" y="438"/>
                    <a:pt x="14" y="447"/>
                    <a:pt x="12" y="456"/>
                  </a:cubicBezTo>
                  <a:lnTo>
                    <a:pt x="12" y="456"/>
                  </a:lnTo>
                  <a:cubicBezTo>
                    <a:pt x="0" y="493"/>
                    <a:pt x="7" y="535"/>
                    <a:pt x="41" y="560"/>
                  </a:cubicBezTo>
                  <a:cubicBezTo>
                    <a:pt x="106" y="619"/>
                    <a:pt x="195" y="631"/>
                    <a:pt x="283" y="637"/>
                  </a:cubicBezTo>
                  <a:cubicBezTo>
                    <a:pt x="298" y="637"/>
                    <a:pt x="312" y="637"/>
                    <a:pt x="327" y="637"/>
                  </a:cubicBezTo>
                  <a:cubicBezTo>
                    <a:pt x="494" y="637"/>
                    <a:pt x="685" y="605"/>
                    <a:pt x="816" y="512"/>
                  </a:cubicBezTo>
                  <a:cubicBezTo>
                    <a:pt x="969" y="400"/>
                    <a:pt x="1011" y="169"/>
                    <a:pt x="845" y="51"/>
                  </a:cubicBezTo>
                  <a:cubicBezTo>
                    <a:pt x="797" y="16"/>
                    <a:pt x="743" y="1"/>
                    <a:pt x="6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9"/>
            <p:cNvSpPr/>
            <p:nvPr/>
          </p:nvSpPr>
          <p:spPr>
            <a:xfrm>
              <a:off x="3629375" y="4121675"/>
              <a:ext cx="19925" cy="9550"/>
            </a:xfrm>
            <a:custGeom>
              <a:avLst/>
              <a:gdLst/>
              <a:ahLst/>
              <a:cxnLst/>
              <a:rect l="l" t="t" r="r" b="b"/>
              <a:pathLst>
                <a:path w="797" h="382" extrusionOk="0">
                  <a:moveTo>
                    <a:pt x="465" y="0"/>
                  </a:moveTo>
                  <a:cubicBezTo>
                    <a:pt x="304" y="0"/>
                    <a:pt x="128" y="38"/>
                    <a:pt x="60" y="58"/>
                  </a:cubicBezTo>
                  <a:lnTo>
                    <a:pt x="0" y="212"/>
                  </a:lnTo>
                  <a:cubicBezTo>
                    <a:pt x="49" y="320"/>
                    <a:pt x="246" y="381"/>
                    <a:pt x="431" y="381"/>
                  </a:cubicBezTo>
                  <a:cubicBezTo>
                    <a:pt x="609" y="381"/>
                    <a:pt x="775" y="325"/>
                    <a:pt x="787" y="200"/>
                  </a:cubicBezTo>
                  <a:cubicBezTo>
                    <a:pt x="796" y="44"/>
                    <a:pt x="639" y="0"/>
                    <a:pt x="4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9"/>
            <p:cNvSpPr/>
            <p:nvPr/>
          </p:nvSpPr>
          <p:spPr>
            <a:xfrm>
              <a:off x="3626100" y="4118000"/>
              <a:ext cx="29025" cy="16600"/>
            </a:xfrm>
            <a:custGeom>
              <a:avLst/>
              <a:gdLst/>
              <a:ahLst/>
              <a:cxnLst/>
              <a:rect l="l" t="t" r="r" b="b"/>
              <a:pathLst>
                <a:path w="1161" h="664" extrusionOk="0">
                  <a:moveTo>
                    <a:pt x="770" y="312"/>
                  </a:moveTo>
                  <a:cubicBezTo>
                    <a:pt x="770" y="313"/>
                    <a:pt x="770" y="314"/>
                    <a:pt x="770" y="315"/>
                  </a:cubicBezTo>
                  <a:lnTo>
                    <a:pt x="770" y="315"/>
                  </a:lnTo>
                  <a:cubicBezTo>
                    <a:pt x="770" y="314"/>
                    <a:pt x="770" y="313"/>
                    <a:pt x="770" y="312"/>
                  </a:cubicBezTo>
                  <a:close/>
                  <a:moveTo>
                    <a:pt x="510" y="282"/>
                  </a:moveTo>
                  <a:cubicBezTo>
                    <a:pt x="569" y="282"/>
                    <a:pt x="628" y="282"/>
                    <a:pt x="681" y="288"/>
                  </a:cubicBezTo>
                  <a:cubicBezTo>
                    <a:pt x="699" y="294"/>
                    <a:pt x="723" y="294"/>
                    <a:pt x="746" y="300"/>
                  </a:cubicBezTo>
                  <a:cubicBezTo>
                    <a:pt x="764" y="310"/>
                    <a:pt x="769" y="317"/>
                    <a:pt x="770" y="318"/>
                  </a:cubicBezTo>
                  <a:lnTo>
                    <a:pt x="770" y="318"/>
                  </a:lnTo>
                  <a:cubicBezTo>
                    <a:pt x="769" y="363"/>
                    <a:pt x="707" y="381"/>
                    <a:pt x="626" y="381"/>
                  </a:cubicBezTo>
                  <a:cubicBezTo>
                    <a:pt x="498" y="381"/>
                    <a:pt x="322" y="338"/>
                    <a:pt x="257" y="298"/>
                  </a:cubicBezTo>
                  <a:lnTo>
                    <a:pt x="257" y="298"/>
                  </a:lnTo>
                  <a:cubicBezTo>
                    <a:pt x="341" y="282"/>
                    <a:pt x="427" y="282"/>
                    <a:pt x="510" y="282"/>
                  </a:cubicBezTo>
                  <a:close/>
                  <a:moveTo>
                    <a:pt x="641" y="0"/>
                  </a:moveTo>
                  <a:cubicBezTo>
                    <a:pt x="475" y="0"/>
                    <a:pt x="301" y="44"/>
                    <a:pt x="149" y="110"/>
                  </a:cubicBezTo>
                  <a:cubicBezTo>
                    <a:pt x="82" y="141"/>
                    <a:pt x="78" y="206"/>
                    <a:pt x="108" y="253"/>
                  </a:cubicBezTo>
                  <a:lnTo>
                    <a:pt x="108" y="253"/>
                  </a:lnTo>
                  <a:cubicBezTo>
                    <a:pt x="46" y="282"/>
                    <a:pt x="1" y="360"/>
                    <a:pt x="43" y="430"/>
                  </a:cubicBezTo>
                  <a:cubicBezTo>
                    <a:pt x="140" y="581"/>
                    <a:pt x="361" y="663"/>
                    <a:pt x="575" y="663"/>
                  </a:cubicBezTo>
                  <a:cubicBezTo>
                    <a:pt x="789" y="663"/>
                    <a:pt x="998" y="581"/>
                    <a:pt x="1072" y="400"/>
                  </a:cubicBezTo>
                  <a:cubicBezTo>
                    <a:pt x="1160" y="170"/>
                    <a:pt x="906" y="28"/>
                    <a:pt x="723" y="4"/>
                  </a:cubicBezTo>
                  <a:cubicBezTo>
                    <a:pt x="696" y="1"/>
                    <a:pt x="669"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9"/>
            <p:cNvSpPr/>
            <p:nvPr/>
          </p:nvSpPr>
          <p:spPr>
            <a:xfrm>
              <a:off x="3611050" y="4063550"/>
              <a:ext cx="17300" cy="15975"/>
            </a:xfrm>
            <a:custGeom>
              <a:avLst/>
              <a:gdLst/>
              <a:ahLst/>
              <a:cxnLst/>
              <a:rect l="l" t="t" r="r" b="b"/>
              <a:pathLst>
                <a:path w="692" h="639" extrusionOk="0">
                  <a:moveTo>
                    <a:pt x="351" y="0"/>
                  </a:moveTo>
                  <a:cubicBezTo>
                    <a:pt x="155" y="0"/>
                    <a:pt x="0" y="492"/>
                    <a:pt x="0" y="615"/>
                  </a:cubicBezTo>
                  <a:lnTo>
                    <a:pt x="18" y="638"/>
                  </a:lnTo>
                  <a:cubicBezTo>
                    <a:pt x="118" y="579"/>
                    <a:pt x="692" y="183"/>
                    <a:pt x="414" y="17"/>
                  </a:cubicBezTo>
                  <a:cubicBezTo>
                    <a:pt x="393" y="6"/>
                    <a:pt x="372" y="0"/>
                    <a:pt x="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9"/>
            <p:cNvSpPr/>
            <p:nvPr/>
          </p:nvSpPr>
          <p:spPr>
            <a:xfrm>
              <a:off x="3606025" y="4060075"/>
              <a:ext cx="26325" cy="23375"/>
            </a:xfrm>
            <a:custGeom>
              <a:avLst/>
              <a:gdLst/>
              <a:ahLst/>
              <a:cxnLst/>
              <a:rect l="l" t="t" r="r" b="b"/>
              <a:pathLst>
                <a:path w="1053" h="935" extrusionOk="0">
                  <a:moveTo>
                    <a:pt x="544" y="292"/>
                  </a:moveTo>
                  <a:cubicBezTo>
                    <a:pt x="538" y="292"/>
                    <a:pt x="538" y="298"/>
                    <a:pt x="538" y="298"/>
                  </a:cubicBezTo>
                  <a:cubicBezTo>
                    <a:pt x="537" y="297"/>
                    <a:pt x="536" y="295"/>
                    <a:pt x="535" y="293"/>
                  </a:cubicBezTo>
                  <a:lnTo>
                    <a:pt x="535" y="293"/>
                  </a:lnTo>
                  <a:cubicBezTo>
                    <a:pt x="538" y="293"/>
                    <a:pt x="541" y="292"/>
                    <a:pt x="544" y="292"/>
                  </a:cubicBezTo>
                  <a:close/>
                  <a:moveTo>
                    <a:pt x="525" y="296"/>
                  </a:moveTo>
                  <a:cubicBezTo>
                    <a:pt x="521" y="306"/>
                    <a:pt x="507" y="330"/>
                    <a:pt x="497" y="340"/>
                  </a:cubicBezTo>
                  <a:cubicBezTo>
                    <a:pt x="474" y="378"/>
                    <a:pt x="444" y="411"/>
                    <a:pt x="413" y="440"/>
                  </a:cubicBezTo>
                  <a:lnTo>
                    <a:pt x="413" y="440"/>
                  </a:lnTo>
                  <a:cubicBezTo>
                    <a:pt x="439" y="398"/>
                    <a:pt x="467" y="352"/>
                    <a:pt x="509" y="310"/>
                  </a:cubicBezTo>
                  <a:cubicBezTo>
                    <a:pt x="515" y="304"/>
                    <a:pt x="520" y="299"/>
                    <a:pt x="525" y="296"/>
                  </a:cubicBezTo>
                  <a:close/>
                  <a:moveTo>
                    <a:pt x="550" y="0"/>
                  </a:moveTo>
                  <a:cubicBezTo>
                    <a:pt x="307" y="0"/>
                    <a:pt x="131" y="426"/>
                    <a:pt x="108" y="684"/>
                  </a:cubicBezTo>
                  <a:lnTo>
                    <a:pt x="108" y="684"/>
                  </a:lnTo>
                  <a:cubicBezTo>
                    <a:pt x="105" y="685"/>
                    <a:pt x="103" y="687"/>
                    <a:pt x="101" y="689"/>
                  </a:cubicBezTo>
                  <a:cubicBezTo>
                    <a:pt x="1" y="767"/>
                    <a:pt x="82" y="934"/>
                    <a:pt x="197" y="934"/>
                  </a:cubicBezTo>
                  <a:cubicBezTo>
                    <a:pt x="212" y="934"/>
                    <a:pt x="227" y="931"/>
                    <a:pt x="242" y="925"/>
                  </a:cubicBezTo>
                  <a:cubicBezTo>
                    <a:pt x="497" y="837"/>
                    <a:pt x="1053" y="369"/>
                    <a:pt x="745" y="91"/>
                  </a:cubicBezTo>
                  <a:cubicBezTo>
                    <a:pt x="677" y="27"/>
                    <a:pt x="611" y="0"/>
                    <a:pt x="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ive columns ">
  <p:cSld name="CUSTOM_5_1">
    <p:spTree>
      <p:nvGrpSpPr>
        <p:cNvPr id="1" name="Shape 651"/>
        <p:cNvGrpSpPr/>
        <p:nvPr/>
      </p:nvGrpSpPr>
      <p:grpSpPr>
        <a:xfrm>
          <a:off x="0" y="0"/>
          <a:ext cx="0" cy="0"/>
          <a:chOff x="0" y="0"/>
          <a:chExt cx="0" cy="0"/>
        </a:xfrm>
      </p:grpSpPr>
      <p:grpSp>
        <p:nvGrpSpPr>
          <p:cNvPr id="652" name="Google Shape;652;p20"/>
          <p:cNvGrpSpPr/>
          <p:nvPr/>
        </p:nvGrpSpPr>
        <p:grpSpPr>
          <a:xfrm>
            <a:off x="5907675" y="-598212"/>
            <a:ext cx="4604462" cy="1377212"/>
            <a:chOff x="-981900" y="423788"/>
            <a:chExt cx="4604462" cy="1377212"/>
          </a:xfrm>
        </p:grpSpPr>
        <p:sp>
          <p:nvSpPr>
            <p:cNvPr id="653" name="Google Shape;653;p20"/>
            <p:cNvSpPr/>
            <p:nvPr/>
          </p:nvSpPr>
          <p:spPr>
            <a:xfrm>
              <a:off x="-981900" y="423788"/>
              <a:ext cx="4604452" cy="1377209"/>
            </a:xfrm>
            <a:custGeom>
              <a:avLst/>
              <a:gdLst/>
              <a:ahLst/>
              <a:cxnLst/>
              <a:rect l="l" t="t" r="r" b="b"/>
              <a:pathLst>
                <a:path w="26001" h="7777" extrusionOk="0">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0"/>
            <p:cNvSpPr/>
            <p:nvPr/>
          </p:nvSpPr>
          <p:spPr>
            <a:xfrm>
              <a:off x="1320243" y="1604255"/>
              <a:ext cx="289892" cy="196744"/>
            </a:xfrm>
            <a:custGeom>
              <a:avLst/>
              <a:gdLst/>
              <a:ahLst/>
              <a:cxnLst/>
              <a:rect l="l" t="t" r="r" b="b"/>
              <a:pathLst>
                <a:path w="1637" h="1111" extrusionOk="0">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0"/>
            <p:cNvSpPr/>
            <p:nvPr/>
          </p:nvSpPr>
          <p:spPr>
            <a:xfrm>
              <a:off x="2980087" y="1111420"/>
              <a:ext cx="216755" cy="208432"/>
            </a:xfrm>
            <a:custGeom>
              <a:avLst/>
              <a:gdLst/>
              <a:ahLst/>
              <a:cxnLst/>
              <a:rect l="l" t="t" r="r" b="b"/>
              <a:pathLst>
                <a:path w="1224" h="1177" extrusionOk="0">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0"/>
            <p:cNvSpPr/>
            <p:nvPr/>
          </p:nvSpPr>
          <p:spPr>
            <a:xfrm>
              <a:off x="3160009" y="802401"/>
              <a:ext cx="162389" cy="166994"/>
            </a:xfrm>
            <a:custGeom>
              <a:avLst/>
              <a:gdLst/>
              <a:ahLst/>
              <a:cxnLst/>
              <a:rect l="l" t="t" r="r" b="b"/>
              <a:pathLst>
                <a:path w="917" h="943" extrusionOk="0">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0"/>
            <p:cNvSpPr/>
            <p:nvPr/>
          </p:nvSpPr>
          <p:spPr>
            <a:xfrm>
              <a:off x="3479121" y="842600"/>
              <a:ext cx="143441" cy="153004"/>
            </a:xfrm>
            <a:custGeom>
              <a:avLst/>
              <a:gdLst/>
              <a:ahLst/>
              <a:cxnLst/>
              <a:rect l="l" t="t" r="r" b="b"/>
              <a:pathLst>
                <a:path w="810" h="864" extrusionOk="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0"/>
            <p:cNvSpPr/>
            <p:nvPr/>
          </p:nvSpPr>
          <p:spPr>
            <a:xfrm>
              <a:off x="-270538" y="1175880"/>
              <a:ext cx="136180" cy="151056"/>
            </a:xfrm>
            <a:custGeom>
              <a:avLst/>
              <a:gdLst/>
              <a:ahLst/>
              <a:cxnLst/>
              <a:rect l="l" t="t" r="r" b="b"/>
              <a:pathLst>
                <a:path w="769" h="853" extrusionOk="0">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0"/>
            <p:cNvSpPr/>
            <p:nvPr/>
          </p:nvSpPr>
          <p:spPr>
            <a:xfrm>
              <a:off x="-436823" y="996490"/>
              <a:ext cx="144503" cy="152827"/>
            </a:xfrm>
            <a:custGeom>
              <a:avLst/>
              <a:gdLst/>
              <a:ahLst/>
              <a:cxnLst/>
              <a:rect l="l" t="t" r="r" b="b"/>
              <a:pathLst>
                <a:path w="816" h="863" extrusionOk="0">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0"/>
            <p:cNvSpPr/>
            <p:nvPr/>
          </p:nvSpPr>
          <p:spPr>
            <a:xfrm>
              <a:off x="1182291" y="1396531"/>
              <a:ext cx="139191" cy="152472"/>
            </a:xfrm>
            <a:custGeom>
              <a:avLst/>
              <a:gdLst/>
              <a:ahLst/>
              <a:cxnLst/>
              <a:rect l="l" t="t" r="r" b="b"/>
              <a:pathLst>
                <a:path w="786" h="861" extrusionOk="0">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0"/>
            <p:cNvSpPr/>
            <p:nvPr/>
          </p:nvSpPr>
          <p:spPr>
            <a:xfrm>
              <a:off x="691581" y="1216787"/>
              <a:ext cx="136180" cy="151587"/>
            </a:xfrm>
            <a:custGeom>
              <a:avLst/>
              <a:gdLst/>
              <a:ahLst/>
              <a:cxnLst/>
              <a:rect l="l" t="t" r="r" b="b"/>
              <a:pathLst>
                <a:path w="769" h="856" extrusionOk="0">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0"/>
            <p:cNvSpPr/>
            <p:nvPr/>
          </p:nvSpPr>
          <p:spPr>
            <a:xfrm>
              <a:off x="774281" y="1507920"/>
              <a:ext cx="138305" cy="147868"/>
            </a:xfrm>
            <a:custGeom>
              <a:avLst/>
              <a:gdLst/>
              <a:ahLst/>
              <a:cxnLst/>
              <a:rect l="l" t="t" r="r" b="b"/>
              <a:pathLst>
                <a:path w="781" h="835" extrusionOk="0">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0"/>
            <p:cNvSpPr/>
            <p:nvPr/>
          </p:nvSpPr>
          <p:spPr>
            <a:xfrm>
              <a:off x="-806052" y="423788"/>
              <a:ext cx="139191" cy="153004"/>
            </a:xfrm>
            <a:custGeom>
              <a:avLst/>
              <a:gdLst/>
              <a:ahLst/>
              <a:cxnLst/>
              <a:rect l="l" t="t" r="r" b="b"/>
              <a:pathLst>
                <a:path w="786" h="864" extrusionOk="0">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0"/>
            <p:cNvSpPr/>
            <p:nvPr/>
          </p:nvSpPr>
          <p:spPr>
            <a:xfrm>
              <a:off x="2631933" y="1065908"/>
              <a:ext cx="149639" cy="151410"/>
            </a:xfrm>
            <a:custGeom>
              <a:avLst/>
              <a:gdLst/>
              <a:ahLst/>
              <a:cxnLst/>
              <a:rect l="l" t="t" r="r" b="b"/>
              <a:pathLst>
                <a:path w="845" h="855" extrusionOk="0">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0"/>
            <p:cNvSpPr/>
            <p:nvPr/>
          </p:nvSpPr>
          <p:spPr>
            <a:xfrm>
              <a:off x="-981900" y="797797"/>
              <a:ext cx="114221" cy="125024"/>
            </a:xfrm>
            <a:custGeom>
              <a:avLst/>
              <a:gdLst/>
              <a:ahLst/>
              <a:cxnLst/>
              <a:rect l="l" t="t" r="r" b="b"/>
              <a:pathLst>
                <a:path w="645" h="706" extrusionOk="0">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0"/>
            <p:cNvSpPr/>
            <p:nvPr/>
          </p:nvSpPr>
          <p:spPr>
            <a:xfrm>
              <a:off x="-440011" y="761140"/>
              <a:ext cx="111034" cy="122545"/>
            </a:xfrm>
            <a:custGeom>
              <a:avLst/>
              <a:gdLst/>
              <a:ahLst/>
              <a:cxnLst/>
              <a:rect l="l" t="t" r="r" b="b"/>
              <a:pathLst>
                <a:path w="627" h="692" extrusionOk="0">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0"/>
            <p:cNvSpPr/>
            <p:nvPr/>
          </p:nvSpPr>
          <p:spPr>
            <a:xfrm>
              <a:off x="-111690" y="1452668"/>
              <a:ext cx="109086" cy="108909"/>
            </a:xfrm>
            <a:custGeom>
              <a:avLst/>
              <a:gdLst/>
              <a:ahLst/>
              <a:cxnLst/>
              <a:rect l="l" t="t" r="r" b="b"/>
              <a:pathLst>
                <a:path w="616" h="615" extrusionOk="0">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20"/>
            <p:cNvSpPr/>
            <p:nvPr/>
          </p:nvSpPr>
          <p:spPr>
            <a:xfrm>
              <a:off x="-786218" y="860486"/>
              <a:ext cx="101648" cy="109617"/>
            </a:xfrm>
            <a:custGeom>
              <a:avLst/>
              <a:gdLst/>
              <a:ahLst/>
              <a:cxnLst/>
              <a:rect l="l" t="t" r="r" b="b"/>
              <a:pathLst>
                <a:path w="574" h="619" extrusionOk="0">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20"/>
            <p:cNvSpPr/>
            <p:nvPr/>
          </p:nvSpPr>
          <p:spPr>
            <a:xfrm>
              <a:off x="-175442" y="915029"/>
              <a:ext cx="99523" cy="110148"/>
            </a:xfrm>
            <a:custGeom>
              <a:avLst/>
              <a:gdLst/>
              <a:ahLst/>
              <a:cxnLst/>
              <a:rect l="l" t="t" r="r" b="b"/>
              <a:pathLst>
                <a:path w="562" h="622" extrusionOk="0">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 name="Google Shape;670;p20"/>
          <p:cNvGrpSpPr/>
          <p:nvPr/>
        </p:nvGrpSpPr>
        <p:grpSpPr>
          <a:xfrm>
            <a:off x="8430775" y="3840725"/>
            <a:ext cx="705598" cy="1435848"/>
            <a:chOff x="8430775" y="3840725"/>
            <a:chExt cx="705598" cy="1435848"/>
          </a:xfrm>
        </p:grpSpPr>
        <p:sp>
          <p:nvSpPr>
            <p:cNvPr id="671" name="Google Shape;671;p20"/>
            <p:cNvSpPr/>
            <p:nvPr/>
          </p:nvSpPr>
          <p:spPr>
            <a:xfrm>
              <a:off x="8985195" y="4325647"/>
              <a:ext cx="68234" cy="187888"/>
            </a:xfrm>
            <a:custGeom>
              <a:avLst/>
              <a:gdLst/>
              <a:ahLst/>
              <a:cxnLst/>
              <a:rect l="l" t="t" r="r" b="b"/>
              <a:pathLst>
                <a:path w="487" h="1341" extrusionOk="0">
                  <a:moveTo>
                    <a:pt x="328" y="0"/>
                  </a:moveTo>
                  <a:cubicBezTo>
                    <a:pt x="301" y="0"/>
                    <a:pt x="274" y="20"/>
                    <a:pt x="274" y="54"/>
                  </a:cubicBezTo>
                  <a:cubicBezTo>
                    <a:pt x="244" y="510"/>
                    <a:pt x="321" y="882"/>
                    <a:pt x="19" y="1278"/>
                  </a:cubicBezTo>
                  <a:cubicBezTo>
                    <a:pt x="1" y="1302"/>
                    <a:pt x="30" y="1340"/>
                    <a:pt x="58" y="1340"/>
                  </a:cubicBezTo>
                  <a:cubicBezTo>
                    <a:pt x="65" y="1340"/>
                    <a:pt x="73" y="1338"/>
                    <a:pt x="79" y="1332"/>
                  </a:cubicBezTo>
                  <a:cubicBezTo>
                    <a:pt x="433" y="1066"/>
                    <a:pt x="487" y="439"/>
                    <a:pt x="374" y="37"/>
                  </a:cubicBezTo>
                  <a:cubicBezTo>
                    <a:pt x="367" y="11"/>
                    <a:pt x="347" y="0"/>
                    <a:pt x="3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0"/>
            <p:cNvSpPr/>
            <p:nvPr/>
          </p:nvSpPr>
          <p:spPr>
            <a:xfrm>
              <a:off x="8986176" y="4340919"/>
              <a:ext cx="120214" cy="179761"/>
            </a:xfrm>
            <a:custGeom>
              <a:avLst/>
              <a:gdLst/>
              <a:ahLst/>
              <a:cxnLst/>
              <a:rect l="l" t="t" r="r" b="b"/>
              <a:pathLst>
                <a:path w="858" h="1283" extrusionOk="0">
                  <a:moveTo>
                    <a:pt x="731" y="1"/>
                  </a:moveTo>
                  <a:cubicBezTo>
                    <a:pt x="706" y="1"/>
                    <a:pt x="682" y="15"/>
                    <a:pt x="669" y="46"/>
                  </a:cubicBezTo>
                  <a:cubicBezTo>
                    <a:pt x="610" y="247"/>
                    <a:pt x="628" y="466"/>
                    <a:pt x="580" y="679"/>
                  </a:cubicBezTo>
                  <a:cubicBezTo>
                    <a:pt x="515" y="986"/>
                    <a:pt x="332" y="1128"/>
                    <a:pt x="36" y="1217"/>
                  </a:cubicBezTo>
                  <a:cubicBezTo>
                    <a:pt x="1" y="1223"/>
                    <a:pt x="7" y="1282"/>
                    <a:pt x="48" y="1282"/>
                  </a:cubicBezTo>
                  <a:cubicBezTo>
                    <a:pt x="59" y="1282"/>
                    <a:pt x="71" y="1283"/>
                    <a:pt x="82" y="1283"/>
                  </a:cubicBezTo>
                  <a:cubicBezTo>
                    <a:pt x="665" y="1283"/>
                    <a:pt x="857" y="539"/>
                    <a:pt x="799" y="64"/>
                  </a:cubicBezTo>
                  <a:cubicBezTo>
                    <a:pt x="792" y="24"/>
                    <a:pt x="762" y="1"/>
                    <a:pt x="7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3" name="Google Shape;673;p20"/>
            <p:cNvGrpSpPr/>
            <p:nvPr/>
          </p:nvGrpSpPr>
          <p:grpSpPr>
            <a:xfrm>
              <a:off x="8430775" y="3840725"/>
              <a:ext cx="705598" cy="1435848"/>
              <a:chOff x="8430775" y="3840725"/>
              <a:chExt cx="705598" cy="1435848"/>
            </a:xfrm>
          </p:grpSpPr>
          <p:sp>
            <p:nvSpPr>
              <p:cNvPr id="674" name="Google Shape;674;p20"/>
              <p:cNvSpPr/>
              <p:nvPr/>
            </p:nvSpPr>
            <p:spPr>
              <a:xfrm>
                <a:off x="8620626" y="3849832"/>
                <a:ext cx="108865" cy="220393"/>
              </a:xfrm>
              <a:custGeom>
                <a:avLst/>
                <a:gdLst/>
                <a:ahLst/>
                <a:cxnLst/>
                <a:rect l="l" t="t" r="r" b="b"/>
                <a:pathLst>
                  <a:path w="777" h="1573" extrusionOk="0">
                    <a:moveTo>
                      <a:pt x="628" y="0"/>
                    </a:moveTo>
                    <a:cubicBezTo>
                      <a:pt x="583" y="0"/>
                      <a:pt x="535" y="37"/>
                      <a:pt x="546" y="97"/>
                    </a:cubicBezTo>
                    <a:cubicBezTo>
                      <a:pt x="611" y="588"/>
                      <a:pt x="557" y="1280"/>
                      <a:pt x="43" y="1505"/>
                    </a:cubicBezTo>
                    <a:cubicBezTo>
                      <a:pt x="1" y="1510"/>
                      <a:pt x="20" y="1572"/>
                      <a:pt x="59" y="1572"/>
                    </a:cubicBezTo>
                    <a:cubicBezTo>
                      <a:pt x="63" y="1572"/>
                      <a:pt x="68" y="1571"/>
                      <a:pt x="73" y="1570"/>
                    </a:cubicBezTo>
                    <a:cubicBezTo>
                      <a:pt x="699" y="1392"/>
                      <a:pt x="776" y="594"/>
                      <a:pt x="693" y="56"/>
                    </a:cubicBezTo>
                    <a:cubicBezTo>
                      <a:pt x="686" y="17"/>
                      <a:pt x="658" y="0"/>
                      <a:pt x="62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0"/>
              <p:cNvSpPr/>
              <p:nvPr/>
            </p:nvSpPr>
            <p:spPr>
              <a:xfrm>
                <a:off x="8430775" y="3930956"/>
                <a:ext cx="190970" cy="139409"/>
              </a:xfrm>
              <a:custGeom>
                <a:avLst/>
                <a:gdLst/>
                <a:ahLst/>
                <a:cxnLst/>
                <a:rect l="l" t="t" r="r" b="b"/>
                <a:pathLst>
                  <a:path w="1363" h="995" extrusionOk="0">
                    <a:moveTo>
                      <a:pt x="89" y="1"/>
                    </a:moveTo>
                    <a:cubicBezTo>
                      <a:pt x="45" y="1"/>
                      <a:pt x="1" y="41"/>
                      <a:pt x="20" y="92"/>
                    </a:cubicBezTo>
                    <a:cubicBezTo>
                      <a:pt x="189" y="570"/>
                      <a:pt x="721" y="994"/>
                      <a:pt x="1240" y="994"/>
                    </a:cubicBezTo>
                    <a:cubicBezTo>
                      <a:pt x="1267" y="994"/>
                      <a:pt x="1294" y="993"/>
                      <a:pt x="1321" y="991"/>
                    </a:cubicBezTo>
                    <a:cubicBezTo>
                      <a:pt x="1362" y="985"/>
                      <a:pt x="1362" y="920"/>
                      <a:pt x="1315" y="920"/>
                    </a:cubicBezTo>
                    <a:cubicBezTo>
                      <a:pt x="801" y="872"/>
                      <a:pt x="357" y="488"/>
                      <a:pt x="150" y="38"/>
                    </a:cubicBezTo>
                    <a:cubicBezTo>
                      <a:pt x="136" y="12"/>
                      <a:pt x="113" y="1"/>
                      <a:pt x="8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0"/>
              <p:cNvSpPr/>
              <p:nvPr/>
            </p:nvSpPr>
            <p:spPr>
              <a:xfrm>
                <a:off x="8480795" y="3878695"/>
                <a:ext cx="128481" cy="178220"/>
              </a:xfrm>
              <a:custGeom>
                <a:avLst/>
                <a:gdLst/>
                <a:ahLst/>
                <a:cxnLst/>
                <a:rect l="l" t="t" r="r" b="b"/>
                <a:pathLst>
                  <a:path w="917" h="1272" extrusionOk="0">
                    <a:moveTo>
                      <a:pt x="43" y="0"/>
                    </a:moveTo>
                    <a:cubicBezTo>
                      <a:pt x="22" y="0"/>
                      <a:pt x="0" y="16"/>
                      <a:pt x="0" y="45"/>
                    </a:cubicBezTo>
                    <a:cubicBezTo>
                      <a:pt x="30" y="530"/>
                      <a:pt x="450" y="1021"/>
                      <a:pt x="846" y="1263"/>
                    </a:cubicBezTo>
                    <a:cubicBezTo>
                      <a:pt x="854" y="1269"/>
                      <a:pt x="863" y="1272"/>
                      <a:pt x="870" y="1272"/>
                    </a:cubicBezTo>
                    <a:cubicBezTo>
                      <a:pt x="899" y="1272"/>
                      <a:pt x="917" y="1233"/>
                      <a:pt x="893" y="1210"/>
                    </a:cubicBezTo>
                    <a:cubicBezTo>
                      <a:pt x="698" y="1050"/>
                      <a:pt x="532" y="861"/>
                      <a:pt x="390" y="648"/>
                    </a:cubicBezTo>
                    <a:cubicBezTo>
                      <a:pt x="254" y="447"/>
                      <a:pt x="183" y="234"/>
                      <a:pt x="77" y="21"/>
                    </a:cubicBezTo>
                    <a:cubicBezTo>
                      <a:pt x="70" y="7"/>
                      <a:pt x="57" y="0"/>
                      <a:pt x="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0"/>
              <p:cNvSpPr/>
              <p:nvPr/>
            </p:nvSpPr>
            <p:spPr>
              <a:xfrm>
                <a:off x="8611659" y="3840725"/>
                <a:ext cx="68093" cy="217311"/>
              </a:xfrm>
              <a:custGeom>
                <a:avLst/>
                <a:gdLst/>
                <a:ahLst/>
                <a:cxnLst/>
                <a:rect l="l" t="t" r="r" b="b"/>
                <a:pathLst>
                  <a:path w="486" h="1551" extrusionOk="0">
                    <a:moveTo>
                      <a:pt x="165" y="1"/>
                    </a:moveTo>
                    <a:cubicBezTo>
                      <a:pt x="125" y="1"/>
                      <a:pt x="87" y="33"/>
                      <a:pt x="101" y="85"/>
                    </a:cubicBezTo>
                    <a:cubicBezTo>
                      <a:pt x="202" y="505"/>
                      <a:pt x="326" y="1096"/>
                      <a:pt x="24" y="1469"/>
                    </a:cubicBezTo>
                    <a:cubicBezTo>
                      <a:pt x="1" y="1502"/>
                      <a:pt x="18" y="1550"/>
                      <a:pt x="51" y="1550"/>
                    </a:cubicBezTo>
                    <a:cubicBezTo>
                      <a:pt x="59" y="1550"/>
                      <a:pt x="68" y="1547"/>
                      <a:pt x="77" y="1540"/>
                    </a:cubicBezTo>
                    <a:cubicBezTo>
                      <a:pt x="485" y="1244"/>
                      <a:pt x="403" y="452"/>
                      <a:pt x="237" y="50"/>
                    </a:cubicBezTo>
                    <a:cubicBezTo>
                      <a:pt x="223" y="16"/>
                      <a:pt x="193" y="1"/>
                      <a:pt x="1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0"/>
              <p:cNvSpPr/>
              <p:nvPr/>
            </p:nvSpPr>
            <p:spPr>
              <a:xfrm>
                <a:off x="8462020" y="4174328"/>
                <a:ext cx="177940" cy="177659"/>
              </a:xfrm>
              <a:custGeom>
                <a:avLst/>
                <a:gdLst/>
                <a:ahLst/>
                <a:cxnLst/>
                <a:rect l="l" t="t" r="r" b="b"/>
                <a:pathLst>
                  <a:path w="1270" h="1268" extrusionOk="0">
                    <a:moveTo>
                      <a:pt x="90" y="0"/>
                    </a:moveTo>
                    <a:cubicBezTo>
                      <a:pt x="46" y="0"/>
                      <a:pt x="0" y="45"/>
                      <a:pt x="16" y="99"/>
                    </a:cubicBezTo>
                    <a:cubicBezTo>
                      <a:pt x="130" y="562"/>
                      <a:pt x="630" y="1267"/>
                      <a:pt x="1176" y="1267"/>
                    </a:cubicBezTo>
                    <a:cubicBezTo>
                      <a:pt x="1195" y="1267"/>
                      <a:pt x="1215" y="1266"/>
                      <a:pt x="1234" y="1264"/>
                    </a:cubicBezTo>
                    <a:cubicBezTo>
                      <a:pt x="1264" y="1258"/>
                      <a:pt x="1270" y="1205"/>
                      <a:pt x="1234" y="1199"/>
                    </a:cubicBezTo>
                    <a:cubicBezTo>
                      <a:pt x="666" y="1022"/>
                      <a:pt x="377" y="555"/>
                      <a:pt x="146" y="40"/>
                    </a:cubicBezTo>
                    <a:cubicBezTo>
                      <a:pt x="134" y="12"/>
                      <a:pt x="112" y="0"/>
                      <a:pt x="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0"/>
              <p:cNvSpPr/>
              <p:nvPr/>
            </p:nvSpPr>
            <p:spPr>
              <a:xfrm>
                <a:off x="8532075" y="4176289"/>
                <a:ext cx="110407" cy="171915"/>
              </a:xfrm>
              <a:custGeom>
                <a:avLst/>
                <a:gdLst/>
                <a:ahLst/>
                <a:cxnLst/>
                <a:rect l="l" t="t" r="r" b="b"/>
                <a:pathLst>
                  <a:path w="788" h="1227" extrusionOk="0">
                    <a:moveTo>
                      <a:pt x="61" y="0"/>
                    </a:moveTo>
                    <a:cubicBezTo>
                      <a:pt x="31" y="0"/>
                      <a:pt x="1" y="21"/>
                      <a:pt x="1" y="62"/>
                    </a:cubicBezTo>
                    <a:cubicBezTo>
                      <a:pt x="7" y="517"/>
                      <a:pt x="379" y="943"/>
                      <a:pt x="710" y="1221"/>
                    </a:cubicBezTo>
                    <a:cubicBezTo>
                      <a:pt x="717" y="1225"/>
                      <a:pt x="724" y="1226"/>
                      <a:pt x="731" y="1226"/>
                    </a:cubicBezTo>
                    <a:cubicBezTo>
                      <a:pt x="759" y="1226"/>
                      <a:pt x="787" y="1203"/>
                      <a:pt x="764" y="1179"/>
                    </a:cubicBezTo>
                    <a:cubicBezTo>
                      <a:pt x="634" y="1008"/>
                      <a:pt x="503" y="848"/>
                      <a:pt x="379" y="677"/>
                    </a:cubicBezTo>
                    <a:cubicBezTo>
                      <a:pt x="243" y="476"/>
                      <a:pt x="184" y="269"/>
                      <a:pt x="125" y="50"/>
                    </a:cubicBezTo>
                    <a:cubicBezTo>
                      <a:pt x="117" y="16"/>
                      <a:pt x="89" y="0"/>
                      <a:pt x="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0"/>
              <p:cNvSpPr/>
              <p:nvPr/>
            </p:nvSpPr>
            <p:spPr>
              <a:xfrm>
                <a:off x="8578452" y="4122207"/>
                <a:ext cx="71876" cy="218712"/>
              </a:xfrm>
              <a:custGeom>
                <a:avLst/>
                <a:gdLst/>
                <a:ahLst/>
                <a:cxnLst/>
                <a:rect l="l" t="t" r="r" b="b"/>
                <a:pathLst>
                  <a:path w="513" h="1561" extrusionOk="0">
                    <a:moveTo>
                      <a:pt x="81" y="1"/>
                    </a:moveTo>
                    <a:cubicBezTo>
                      <a:pt x="51" y="1"/>
                      <a:pt x="22" y="22"/>
                      <a:pt x="19" y="63"/>
                    </a:cubicBezTo>
                    <a:cubicBezTo>
                      <a:pt x="1" y="329"/>
                      <a:pt x="60" y="625"/>
                      <a:pt x="113" y="891"/>
                    </a:cubicBezTo>
                    <a:cubicBezTo>
                      <a:pt x="155" y="1128"/>
                      <a:pt x="243" y="1406"/>
                      <a:pt x="444" y="1554"/>
                    </a:cubicBezTo>
                    <a:cubicBezTo>
                      <a:pt x="453" y="1558"/>
                      <a:pt x="461" y="1561"/>
                      <a:pt x="468" y="1561"/>
                    </a:cubicBezTo>
                    <a:cubicBezTo>
                      <a:pt x="496" y="1561"/>
                      <a:pt x="513" y="1530"/>
                      <a:pt x="504" y="1506"/>
                    </a:cubicBezTo>
                    <a:cubicBezTo>
                      <a:pt x="397" y="1258"/>
                      <a:pt x="297" y="1039"/>
                      <a:pt x="255" y="773"/>
                    </a:cubicBezTo>
                    <a:cubicBezTo>
                      <a:pt x="220" y="536"/>
                      <a:pt x="226" y="276"/>
                      <a:pt x="143" y="45"/>
                    </a:cubicBezTo>
                    <a:cubicBezTo>
                      <a:pt x="132" y="16"/>
                      <a:pt x="106" y="1"/>
                      <a:pt x="8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0"/>
              <p:cNvSpPr/>
              <p:nvPr/>
            </p:nvSpPr>
            <p:spPr>
              <a:xfrm>
                <a:off x="8630433" y="4115902"/>
                <a:ext cx="80843" cy="223475"/>
              </a:xfrm>
              <a:custGeom>
                <a:avLst/>
                <a:gdLst/>
                <a:ahLst/>
                <a:cxnLst/>
                <a:rect l="l" t="t" r="r" b="b"/>
                <a:pathLst>
                  <a:path w="577" h="1595" extrusionOk="0">
                    <a:moveTo>
                      <a:pt x="422" y="0"/>
                    </a:moveTo>
                    <a:cubicBezTo>
                      <a:pt x="391" y="0"/>
                      <a:pt x="360" y="22"/>
                      <a:pt x="357" y="67"/>
                    </a:cubicBezTo>
                    <a:cubicBezTo>
                      <a:pt x="304" y="570"/>
                      <a:pt x="452" y="1167"/>
                      <a:pt x="26" y="1545"/>
                    </a:cubicBezTo>
                    <a:cubicBezTo>
                      <a:pt x="0" y="1561"/>
                      <a:pt x="20" y="1595"/>
                      <a:pt x="45" y="1595"/>
                    </a:cubicBezTo>
                    <a:cubicBezTo>
                      <a:pt x="49" y="1595"/>
                      <a:pt x="52" y="1594"/>
                      <a:pt x="56" y="1593"/>
                    </a:cubicBezTo>
                    <a:cubicBezTo>
                      <a:pt x="576" y="1492"/>
                      <a:pt x="529" y="439"/>
                      <a:pt x="487" y="67"/>
                    </a:cubicBezTo>
                    <a:cubicBezTo>
                      <a:pt x="485" y="22"/>
                      <a:pt x="453" y="0"/>
                      <a:pt x="4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0"/>
              <p:cNvSpPr/>
              <p:nvPr/>
            </p:nvSpPr>
            <p:spPr>
              <a:xfrm>
                <a:off x="8628192" y="4140281"/>
                <a:ext cx="131143" cy="207083"/>
              </a:xfrm>
              <a:custGeom>
                <a:avLst/>
                <a:gdLst/>
                <a:ahLst/>
                <a:cxnLst/>
                <a:rect l="l" t="t" r="r" b="b"/>
                <a:pathLst>
                  <a:path w="936" h="1478" extrusionOk="0">
                    <a:moveTo>
                      <a:pt x="858" y="1"/>
                    </a:moveTo>
                    <a:cubicBezTo>
                      <a:pt x="821" y="1"/>
                      <a:pt x="784" y="26"/>
                      <a:pt x="781" y="76"/>
                    </a:cubicBezTo>
                    <a:cubicBezTo>
                      <a:pt x="770" y="520"/>
                      <a:pt x="574" y="1306"/>
                      <a:pt x="54" y="1407"/>
                    </a:cubicBezTo>
                    <a:cubicBezTo>
                      <a:pt x="1" y="1407"/>
                      <a:pt x="19" y="1478"/>
                      <a:pt x="60" y="1478"/>
                    </a:cubicBezTo>
                    <a:cubicBezTo>
                      <a:pt x="663" y="1454"/>
                      <a:pt x="935" y="561"/>
                      <a:pt x="929" y="76"/>
                    </a:cubicBezTo>
                    <a:cubicBezTo>
                      <a:pt x="929" y="26"/>
                      <a:pt x="894" y="1"/>
                      <a:pt x="8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0"/>
              <p:cNvSpPr/>
              <p:nvPr/>
            </p:nvSpPr>
            <p:spPr>
              <a:xfrm>
                <a:off x="8630714" y="4150649"/>
                <a:ext cx="194052" cy="206662"/>
              </a:xfrm>
              <a:custGeom>
                <a:avLst/>
                <a:gdLst/>
                <a:ahLst/>
                <a:cxnLst/>
                <a:rect l="l" t="t" r="r" b="b"/>
                <a:pathLst>
                  <a:path w="1385" h="1475" extrusionOk="0">
                    <a:moveTo>
                      <a:pt x="1201" y="0"/>
                    </a:moveTo>
                    <a:cubicBezTo>
                      <a:pt x="1167" y="0"/>
                      <a:pt x="1130" y="24"/>
                      <a:pt x="1130" y="61"/>
                    </a:cubicBezTo>
                    <a:cubicBezTo>
                      <a:pt x="1112" y="392"/>
                      <a:pt x="1077" y="676"/>
                      <a:pt x="864" y="948"/>
                    </a:cubicBezTo>
                    <a:cubicBezTo>
                      <a:pt x="657" y="1203"/>
                      <a:pt x="355" y="1333"/>
                      <a:pt x="42" y="1404"/>
                    </a:cubicBezTo>
                    <a:cubicBezTo>
                      <a:pt x="1" y="1422"/>
                      <a:pt x="6" y="1475"/>
                      <a:pt x="42" y="1475"/>
                    </a:cubicBezTo>
                    <a:cubicBezTo>
                      <a:pt x="775" y="1463"/>
                      <a:pt x="1384" y="777"/>
                      <a:pt x="1254" y="44"/>
                    </a:cubicBezTo>
                    <a:cubicBezTo>
                      <a:pt x="1249" y="13"/>
                      <a:pt x="1226" y="0"/>
                      <a:pt x="12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0"/>
              <p:cNvSpPr/>
              <p:nvPr/>
            </p:nvSpPr>
            <p:spPr>
              <a:xfrm>
                <a:off x="8478273" y="4455109"/>
                <a:ext cx="129181" cy="180742"/>
              </a:xfrm>
              <a:custGeom>
                <a:avLst/>
                <a:gdLst/>
                <a:ahLst/>
                <a:cxnLst/>
                <a:rect l="l" t="t" r="r" b="b"/>
                <a:pathLst>
                  <a:path w="922" h="1290" extrusionOk="0">
                    <a:moveTo>
                      <a:pt x="125" y="1"/>
                    </a:moveTo>
                    <a:cubicBezTo>
                      <a:pt x="93" y="1"/>
                      <a:pt x="57" y="25"/>
                      <a:pt x="54" y="59"/>
                    </a:cubicBezTo>
                    <a:cubicBezTo>
                      <a:pt x="0" y="550"/>
                      <a:pt x="361" y="1194"/>
                      <a:pt x="876" y="1289"/>
                    </a:cubicBezTo>
                    <a:cubicBezTo>
                      <a:pt x="878" y="1289"/>
                      <a:pt x="881" y="1290"/>
                      <a:pt x="883" y="1290"/>
                    </a:cubicBezTo>
                    <a:cubicBezTo>
                      <a:pt x="908" y="1290"/>
                      <a:pt x="921" y="1263"/>
                      <a:pt x="905" y="1242"/>
                    </a:cubicBezTo>
                    <a:cubicBezTo>
                      <a:pt x="728" y="1070"/>
                      <a:pt x="527" y="970"/>
                      <a:pt x="385" y="763"/>
                    </a:cubicBezTo>
                    <a:cubicBezTo>
                      <a:pt x="237" y="550"/>
                      <a:pt x="207" y="295"/>
                      <a:pt x="172" y="47"/>
                    </a:cubicBezTo>
                    <a:cubicBezTo>
                      <a:pt x="169" y="14"/>
                      <a:pt x="148" y="1"/>
                      <a:pt x="1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0"/>
              <p:cNvSpPr/>
              <p:nvPr/>
            </p:nvSpPr>
            <p:spPr>
              <a:xfrm>
                <a:off x="8520446" y="4421202"/>
                <a:ext cx="88690" cy="211426"/>
              </a:xfrm>
              <a:custGeom>
                <a:avLst/>
                <a:gdLst/>
                <a:ahLst/>
                <a:cxnLst/>
                <a:rect l="l" t="t" r="r" b="b"/>
                <a:pathLst>
                  <a:path w="633" h="1509" extrusionOk="0">
                    <a:moveTo>
                      <a:pt x="128" y="1"/>
                    </a:moveTo>
                    <a:cubicBezTo>
                      <a:pt x="103" y="1"/>
                      <a:pt x="81" y="13"/>
                      <a:pt x="78" y="41"/>
                    </a:cubicBezTo>
                    <a:cubicBezTo>
                      <a:pt x="1" y="478"/>
                      <a:pt x="190" y="1259"/>
                      <a:pt x="581" y="1507"/>
                    </a:cubicBezTo>
                    <a:cubicBezTo>
                      <a:pt x="582" y="1508"/>
                      <a:pt x="583" y="1508"/>
                      <a:pt x="584" y="1508"/>
                    </a:cubicBezTo>
                    <a:cubicBezTo>
                      <a:pt x="599" y="1508"/>
                      <a:pt x="632" y="1482"/>
                      <a:pt x="616" y="1466"/>
                    </a:cubicBezTo>
                    <a:cubicBezTo>
                      <a:pt x="462" y="1247"/>
                      <a:pt x="356" y="1034"/>
                      <a:pt x="291" y="774"/>
                    </a:cubicBezTo>
                    <a:cubicBezTo>
                      <a:pt x="226" y="531"/>
                      <a:pt x="238" y="289"/>
                      <a:pt x="190" y="41"/>
                    </a:cubicBezTo>
                    <a:cubicBezTo>
                      <a:pt x="184" y="16"/>
                      <a:pt x="155" y="1"/>
                      <a:pt x="1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0"/>
              <p:cNvSpPr/>
              <p:nvPr/>
            </p:nvSpPr>
            <p:spPr>
              <a:xfrm>
                <a:off x="8569345" y="4429608"/>
                <a:ext cx="41332" cy="195734"/>
              </a:xfrm>
              <a:custGeom>
                <a:avLst/>
                <a:gdLst/>
                <a:ahLst/>
                <a:cxnLst/>
                <a:rect l="l" t="t" r="r" b="b"/>
                <a:pathLst>
                  <a:path w="295" h="1397" extrusionOk="0">
                    <a:moveTo>
                      <a:pt x="195" y="1"/>
                    </a:moveTo>
                    <a:cubicBezTo>
                      <a:pt x="177" y="1"/>
                      <a:pt x="159" y="10"/>
                      <a:pt x="149" y="28"/>
                    </a:cubicBezTo>
                    <a:cubicBezTo>
                      <a:pt x="1" y="412"/>
                      <a:pt x="60" y="1004"/>
                      <a:pt x="237" y="1382"/>
                    </a:cubicBezTo>
                    <a:cubicBezTo>
                      <a:pt x="245" y="1392"/>
                      <a:pt x="255" y="1396"/>
                      <a:pt x="263" y="1396"/>
                    </a:cubicBezTo>
                    <a:cubicBezTo>
                      <a:pt x="280" y="1396"/>
                      <a:pt x="295" y="1380"/>
                      <a:pt x="291" y="1364"/>
                    </a:cubicBezTo>
                    <a:cubicBezTo>
                      <a:pt x="237" y="1140"/>
                      <a:pt x="208" y="915"/>
                      <a:pt x="202" y="684"/>
                    </a:cubicBezTo>
                    <a:cubicBezTo>
                      <a:pt x="196" y="471"/>
                      <a:pt x="255" y="259"/>
                      <a:pt x="237" y="46"/>
                    </a:cubicBezTo>
                    <a:cubicBezTo>
                      <a:pt x="237" y="16"/>
                      <a:pt x="217" y="1"/>
                      <a:pt x="1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0"/>
              <p:cNvSpPr/>
              <p:nvPr/>
            </p:nvSpPr>
            <p:spPr>
              <a:xfrm>
                <a:off x="8611939" y="4412235"/>
                <a:ext cx="85187" cy="223756"/>
              </a:xfrm>
              <a:custGeom>
                <a:avLst/>
                <a:gdLst/>
                <a:ahLst/>
                <a:cxnLst/>
                <a:rect l="l" t="t" r="r" b="b"/>
                <a:pathLst>
                  <a:path w="608" h="1597" extrusionOk="0">
                    <a:moveTo>
                      <a:pt x="451" y="1"/>
                    </a:moveTo>
                    <a:cubicBezTo>
                      <a:pt x="423" y="1"/>
                      <a:pt x="390" y="23"/>
                      <a:pt x="383" y="57"/>
                    </a:cubicBezTo>
                    <a:cubicBezTo>
                      <a:pt x="353" y="323"/>
                      <a:pt x="371" y="584"/>
                      <a:pt x="312" y="844"/>
                    </a:cubicBezTo>
                    <a:cubicBezTo>
                      <a:pt x="259" y="1110"/>
                      <a:pt x="117" y="1323"/>
                      <a:pt x="16" y="1565"/>
                    </a:cubicBezTo>
                    <a:cubicBezTo>
                      <a:pt x="1" y="1581"/>
                      <a:pt x="21" y="1596"/>
                      <a:pt x="42" y="1596"/>
                    </a:cubicBezTo>
                    <a:cubicBezTo>
                      <a:pt x="45" y="1596"/>
                      <a:pt x="49" y="1596"/>
                      <a:pt x="52" y="1595"/>
                    </a:cubicBezTo>
                    <a:cubicBezTo>
                      <a:pt x="460" y="1323"/>
                      <a:pt x="608" y="483"/>
                      <a:pt x="495" y="40"/>
                    </a:cubicBezTo>
                    <a:cubicBezTo>
                      <a:pt x="490" y="12"/>
                      <a:pt x="472" y="1"/>
                      <a:pt x="4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0"/>
              <p:cNvSpPr/>
              <p:nvPr/>
            </p:nvSpPr>
            <p:spPr>
              <a:xfrm>
                <a:off x="8606474" y="4424564"/>
                <a:ext cx="136187" cy="210025"/>
              </a:xfrm>
              <a:custGeom>
                <a:avLst/>
                <a:gdLst/>
                <a:ahLst/>
                <a:cxnLst/>
                <a:rect l="l" t="t" r="r" b="b"/>
                <a:pathLst>
                  <a:path w="972" h="1499" extrusionOk="0">
                    <a:moveTo>
                      <a:pt x="839" y="0"/>
                    </a:moveTo>
                    <a:cubicBezTo>
                      <a:pt x="812" y="0"/>
                      <a:pt x="783" y="15"/>
                      <a:pt x="777" y="40"/>
                    </a:cubicBezTo>
                    <a:cubicBezTo>
                      <a:pt x="735" y="295"/>
                      <a:pt x="724" y="537"/>
                      <a:pt x="641" y="779"/>
                    </a:cubicBezTo>
                    <a:cubicBezTo>
                      <a:pt x="528" y="1075"/>
                      <a:pt x="304" y="1282"/>
                      <a:pt x="32" y="1430"/>
                    </a:cubicBezTo>
                    <a:cubicBezTo>
                      <a:pt x="1" y="1451"/>
                      <a:pt x="15" y="1498"/>
                      <a:pt x="42" y="1498"/>
                    </a:cubicBezTo>
                    <a:cubicBezTo>
                      <a:pt x="46" y="1498"/>
                      <a:pt x="51" y="1497"/>
                      <a:pt x="55" y="1495"/>
                    </a:cubicBezTo>
                    <a:cubicBezTo>
                      <a:pt x="641" y="1318"/>
                      <a:pt x="972" y="626"/>
                      <a:pt x="889" y="40"/>
                    </a:cubicBezTo>
                    <a:cubicBezTo>
                      <a:pt x="886" y="12"/>
                      <a:pt x="864" y="0"/>
                      <a:pt x="8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0"/>
              <p:cNvSpPr/>
              <p:nvPr/>
            </p:nvSpPr>
            <p:spPr>
              <a:xfrm>
                <a:off x="8605914" y="4466457"/>
                <a:ext cx="174857" cy="173036"/>
              </a:xfrm>
              <a:custGeom>
                <a:avLst/>
                <a:gdLst/>
                <a:ahLst/>
                <a:cxnLst/>
                <a:rect l="l" t="t" r="r" b="b"/>
                <a:pathLst>
                  <a:path w="1248" h="1235" extrusionOk="0">
                    <a:moveTo>
                      <a:pt x="1187" y="0"/>
                    </a:moveTo>
                    <a:cubicBezTo>
                      <a:pt x="1177" y="0"/>
                      <a:pt x="1167" y="4"/>
                      <a:pt x="1159" y="13"/>
                    </a:cubicBezTo>
                    <a:cubicBezTo>
                      <a:pt x="1011" y="197"/>
                      <a:pt x="994" y="451"/>
                      <a:pt x="887" y="652"/>
                    </a:cubicBezTo>
                    <a:cubicBezTo>
                      <a:pt x="739" y="918"/>
                      <a:pt x="355" y="1125"/>
                      <a:pt x="53" y="1149"/>
                    </a:cubicBezTo>
                    <a:cubicBezTo>
                      <a:pt x="51" y="1149"/>
                      <a:pt x="49" y="1148"/>
                      <a:pt x="48" y="1148"/>
                    </a:cubicBezTo>
                    <a:cubicBezTo>
                      <a:pt x="0" y="1148"/>
                      <a:pt x="2" y="1220"/>
                      <a:pt x="53" y="1232"/>
                    </a:cubicBezTo>
                    <a:cubicBezTo>
                      <a:pt x="75" y="1233"/>
                      <a:pt x="96" y="1234"/>
                      <a:pt x="117" y="1234"/>
                    </a:cubicBezTo>
                    <a:cubicBezTo>
                      <a:pt x="697" y="1234"/>
                      <a:pt x="1248" y="619"/>
                      <a:pt x="1236" y="49"/>
                    </a:cubicBezTo>
                    <a:cubicBezTo>
                      <a:pt x="1236" y="20"/>
                      <a:pt x="1211" y="0"/>
                      <a:pt x="11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0"/>
              <p:cNvSpPr/>
              <p:nvPr/>
            </p:nvSpPr>
            <p:spPr>
              <a:xfrm>
                <a:off x="8896645" y="4354930"/>
                <a:ext cx="94714" cy="159866"/>
              </a:xfrm>
              <a:custGeom>
                <a:avLst/>
                <a:gdLst/>
                <a:ahLst/>
                <a:cxnLst/>
                <a:rect l="l" t="t" r="r" b="b"/>
                <a:pathLst>
                  <a:path w="676" h="1141" extrusionOk="0">
                    <a:moveTo>
                      <a:pt x="131" y="1"/>
                    </a:moveTo>
                    <a:cubicBezTo>
                      <a:pt x="115" y="1"/>
                      <a:pt x="99" y="8"/>
                      <a:pt x="90" y="23"/>
                    </a:cubicBezTo>
                    <a:cubicBezTo>
                      <a:pt x="1" y="200"/>
                      <a:pt x="113" y="502"/>
                      <a:pt x="178" y="673"/>
                    </a:cubicBezTo>
                    <a:cubicBezTo>
                      <a:pt x="255" y="874"/>
                      <a:pt x="391" y="1069"/>
                      <a:pt x="610" y="1140"/>
                    </a:cubicBezTo>
                    <a:cubicBezTo>
                      <a:pt x="651" y="1140"/>
                      <a:pt x="675" y="1081"/>
                      <a:pt x="640" y="1058"/>
                    </a:cubicBezTo>
                    <a:cubicBezTo>
                      <a:pt x="445" y="933"/>
                      <a:pt x="344" y="744"/>
                      <a:pt x="267" y="531"/>
                    </a:cubicBezTo>
                    <a:cubicBezTo>
                      <a:pt x="214" y="372"/>
                      <a:pt x="243" y="171"/>
                      <a:pt x="172" y="23"/>
                    </a:cubicBezTo>
                    <a:cubicBezTo>
                      <a:pt x="164" y="8"/>
                      <a:pt x="147" y="1"/>
                      <a:pt x="1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0"/>
              <p:cNvSpPr/>
              <p:nvPr/>
            </p:nvSpPr>
            <p:spPr>
              <a:xfrm>
                <a:off x="8830372" y="4368240"/>
                <a:ext cx="160146" cy="149217"/>
              </a:xfrm>
              <a:custGeom>
                <a:avLst/>
                <a:gdLst/>
                <a:ahLst/>
                <a:cxnLst/>
                <a:rect l="l" t="t" r="r" b="b"/>
                <a:pathLst>
                  <a:path w="1143" h="1065" extrusionOk="0">
                    <a:moveTo>
                      <a:pt x="135" y="0"/>
                    </a:moveTo>
                    <a:cubicBezTo>
                      <a:pt x="104" y="0"/>
                      <a:pt x="75" y="18"/>
                      <a:pt x="66" y="58"/>
                    </a:cubicBezTo>
                    <a:cubicBezTo>
                      <a:pt x="1" y="342"/>
                      <a:pt x="155" y="620"/>
                      <a:pt x="356" y="815"/>
                    </a:cubicBezTo>
                    <a:cubicBezTo>
                      <a:pt x="485" y="944"/>
                      <a:pt x="700" y="1065"/>
                      <a:pt x="903" y="1065"/>
                    </a:cubicBezTo>
                    <a:cubicBezTo>
                      <a:pt x="978" y="1065"/>
                      <a:pt x="1052" y="1048"/>
                      <a:pt x="1119" y="1010"/>
                    </a:cubicBezTo>
                    <a:cubicBezTo>
                      <a:pt x="1142" y="1004"/>
                      <a:pt x="1124" y="963"/>
                      <a:pt x="1089" y="957"/>
                    </a:cubicBezTo>
                    <a:cubicBezTo>
                      <a:pt x="829" y="933"/>
                      <a:pt x="651" y="898"/>
                      <a:pt x="462" y="708"/>
                    </a:cubicBezTo>
                    <a:cubicBezTo>
                      <a:pt x="297" y="555"/>
                      <a:pt x="184" y="336"/>
                      <a:pt x="226" y="105"/>
                    </a:cubicBezTo>
                    <a:cubicBezTo>
                      <a:pt x="233" y="41"/>
                      <a:pt x="182" y="0"/>
                      <a:pt x="1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0"/>
              <p:cNvSpPr/>
              <p:nvPr/>
            </p:nvSpPr>
            <p:spPr>
              <a:xfrm>
                <a:off x="8536839" y="3847030"/>
                <a:ext cx="200778" cy="1391573"/>
              </a:xfrm>
              <a:custGeom>
                <a:avLst/>
                <a:gdLst/>
                <a:ahLst/>
                <a:cxnLst/>
                <a:rect l="l" t="t" r="r" b="b"/>
                <a:pathLst>
                  <a:path w="1433" h="9932" extrusionOk="0">
                    <a:moveTo>
                      <a:pt x="100" y="0"/>
                    </a:moveTo>
                    <a:cubicBezTo>
                      <a:pt x="51" y="0"/>
                      <a:pt x="0" y="45"/>
                      <a:pt x="20" y="99"/>
                    </a:cubicBezTo>
                    <a:cubicBezTo>
                      <a:pt x="398" y="1016"/>
                      <a:pt x="635" y="1903"/>
                      <a:pt x="653" y="2903"/>
                    </a:cubicBezTo>
                    <a:cubicBezTo>
                      <a:pt x="671" y="3778"/>
                      <a:pt x="523" y="4653"/>
                      <a:pt x="464" y="5534"/>
                    </a:cubicBezTo>
                    <a:cubicBezTo>
                      <a:pt x="369" y="6989"/>
                      <a:pt x="357" y="8740"/>
                      <a:pt x="1351" y="9923"/>
                    </a:cubicBezTo>
                    <a:cubicBezTo>
                      <a:pt x="1357" y="9929"/>
                      <a:pt x="1365" y="9932"/>
                      <a:pt x="1373" y="9932"/>
                    </a:cubicBezTo>
                    <a:cubicBezTo>
                      <a:pt x="1402" y="9932"/>
                      <a:pt x="1433" y="9897"/>
                      <a:pt x="1410" y="9869"/>
                    </a:cubicBezTo>
                    <a:cubicBezTo>
                      <a:pt x="446" y="8527"/>
                      <a:pt x="534" y="6717"/>
                      <a:pt x="671" y="5144"/>
                    </a:cubicBezTo>
                    <a:cubicBezTo>
                      <a:pt x="818" y="3387"/>
                      <a:pt x="1025" y="1666"/>
                      <a:pt x="168" y="40"/>
                    </a:cubicBezTo>
                    <a:cubicBezTo>
                      <a:pt x="152" y="12"/>
                      <a:pt x="126" y="0"/>
                      <a:pt x="10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0"/>
              <p:cNvSpPr/>
              <p:nvPr/>
            </p:nvSpPr>
            <p:spPr>
              <a:xfrm>
                <a:off x="8454174" y="4678304"/>
                <a:ext cx="148517" cy="234124"/>
              </a:xfrm>
              <a:custGeom>
                <a:avLst/>
                <a:gdLst/>
                <a:ahLst/>
                <a:cxnLst/>
                <a:rect l="l" t="t" r="r" b="b"/>
                <a:pathLst>
                  <a:path w="1060" h="1671" extrusionOk="0">
                    <a:moveTo>
                      <a:pt x="72" y="1"/>
                    </a:moveTo>
                    <a:cubicBezTo>
                      <a:pt x="36" y="1"/>
                      <a:pt x="1" y="24"/>
                      <a:pt x="1" y="63"/>
                    </a:cubicBezTo>
                    <a:cubicBezTo>
                      <a:pt x="1" y="477"/>
                      <a:pt x="143" y="891"/>
                      <a:pt x="397" y="1222"/>
                    </a:cubicBezTo>
                    <a:cubicBezTo>
                      <a:pt x="501" y="1368"/>
                      <a:pt x="735" y="1671"/>
                      <a:pt x="951" y="1671"/>
                    </a:cubicBezTo>
                    <a:cubicBezTo>
                      <a:pt x="980" y="1671"/>
                      <a:pt x="1008" y="1665"/>
                      <a:pt x="1036" y="1654"/>
                    </a:cubicBezTo>
                    <a:cubicBezTo>
                      <a:pt x="1059" y="1648"/>
                      <a:pt x="1059" y="1606"/>
                      <a:pt x="1036" y="1594"/>
                    </a:cubicBezTo>
                    <a:cubicBezTo>
                      <a:pt x="397" y="1322"/>
                      <a:pt x="267" y="666"/>
                      <a:pt x="137" y="51"/>
                    </a:cubicBezTo>
                    <a:cubicBezTo>
                      <a:pt x="129" y="16"/>
                      <a:pt x="100" y="1"/>
                      <a:pt x="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0"/>
              <p:cNvSpPr/>
              <p:nvPr/>
            </p:nvSpPr>
            <p:spPr>
              <a:xfrm>
                <a:off x="8518905" y="4651963"/>
                <a:ext cx="99898" cy="259764"/>
              </a:xfrm>
              <a:custGeom>
                <a:avLst/>
                <a:gdLst/>
                <a:ahLst/>
                <a:cxnLst/>
                <a:rect l="l" t="t" r="r" b="b"/>
                <a:pathLst>
                  <a:path w="713" h="1854" extrusionOk="0">
                    <a:moveTo>
                      <a:pt x="112" y="1"/>
                    </a:moveTo>
                    <a:cubicBezTo>
                      <a:pt x="80" y="1"/>
                      <a:pt x="47" y="23"/>
                      <a:pt x="42" y="67"/>
                    </a:cubicBezTo>
                    <a:cubicBezTo>
                      <a:pt x="0" y="682"/>
                      <a:pt x="154" y="1428"/>
                      <a:pt x="627" y="1842"/>
                    </a:cubicBezTo>
                    <a:cubicBezTo>
                      <a:pt x="636" y="1850"/>
                      <a:pt x="646" y="1854"/>
                      <a:pt x="656" y="1854"/>
                    </a:cubicBezTo>
                    <a:cubicBezTo>
                      <a:pt x="686" y="1854"/>
                      <a:pt x="713" y="1819"/>
                      <a:pt x="686" y="1788"/>
                    </a:cubicBezTo>
                    <a:cubicBezTo>
                      <a:pt x="231" y="1321"/>
                      <a:pt x="237" y="676"/>
                      <a:pt x="178" y="67"/>
                    </a:cubicBezTo>
                    <a:cubicBezTo>
                      <a:pt x="175" y="23"/>
                      <a:pt x="144" y="1"/>
                      <a:pt x="1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0"/>
              <p:cNvSpPr/>
              <p:nvPr/>
            </p:nvSpPr>
            <p:spPr>
              <a:xfrm>
                <a:off x="8594845" y="4679005"/>
                <a:ext cx="83225" cy="224877"/>
              </a:xfrm>
              <a:custGeom>
                <a:avLst/>
                <a:gdLst/>
                <a:ahLst/>
                <a:cxnLst/>
                <a:rect l="l" t="t" r="r" b="b"/>
                <a:pathLst>
                  <a:path w="594" h="1605" extrusionOk="0">
                    <a:moveTo>
                      <a:pt x="458" y="1"/>
                    </a:moveTo>
                    <a:cubicBezTo>
                      <a:pt x="438" y="1"/>
                      <a:pt x="419" y="11"/>
                      <a:pt x="410" y="34"/>
                    </a:cubicBezTo>
                    <a:cubicBezTo>
                      <a:pt x="345" y="229"/>
                      <a:pt x="398" y="478"/>
                      <a:pt x="387" y="679"/>
                    </a:cubicBezTo>
                    <a:cubicBezTo>
                      <a:pt x="375" y="980"/>
                      <a:pt x="327" y="1365"/>
                      <a:pt x="32" y="1524"/>
                    </a:cubicBezTo>
                    <a:cubicBezTo>
                      <a:pt x="0" y="1550"/>
                      <a:pt x="20" y="1604"/>
                      <a:pt x="49" y="1604"/>
                    </a:cubicBezTo>
                    <a:cubicBezTo>
                      <a:pt x="53" y="1604"/>
                      <a:pt x="57" y="1603"/>
                      <a:pt x="61" y="1601"/>
                    </a:cubicBezTo>
                    <a:cubicBezTo>
                      <a:pt x="327" y="1507"/>
                      <a:pt x="434" y="1246"/>
                      <a:pt x="487" y="980"/>
                    </a:cubicBezTo>
                    <a:cubicBezTo>
                      <a:pt x="534" y="714"/>
                      <a:pt x="594" y="294"/>
                      <a:pt x="505" y="34"/>
                    </a:cubicBezTo>
                    <a:cubicBezTo>
                      <a:pt x="499" y="13"/>
                      <a:pt x="478" y="1"/>
                      <a:pt x="4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0"/>
              <p:cNvSpPr/>
              <p:nvPr/>
            </p:nvSpPr>
            <p:spPr>
              <a:xfrm>
                <a:off x="8598628" y="4698200"/>
                <a:ext cx="148236" cy="207783"/>
              </a:xfrm>
              <a:custGeom>
                <a:avLst/>
                <a:gdLst/>
                <a:ahLst/>
                <a:cxnLst/>
                <a:rect l="l" t="t" r="r" b="b"/>
                <a:pathLst>
                  <a:path w="1058" h="1483" extrusionOk="0">
                    <a:moveTo>
                      <a:pt x="954" y="1"/>
                    </a:moveTo>
                    <a:cubicBezTo>
                      <a:pt x="937" y="1"/>
                      <a:pt x="920" y="11"/>
                      <a:pt x="910" y="33"/>
                    </a:cubicBezTo>
                    <a:cubicBezTo>
                      <a:pt x="821" y="258"/>
                      <a:pt x="803" y="506"/>
                      <a:pt x="726" y="737"/>
                    </a:cubicBezTo>
                    <a:cubicBezTo>
                      <a:pt x="608" y="1062"/>
                      <a:pt x="360" y="1281"/>
                      <a:pt x="46" y="1399"/>
                    </a:cubicBezTo>
                    <a:cubicBezTo>
                      <a:pt x="1" y="1422"/>
                      <a:pt x="21" y="1482"/>
                      <a:pt x="59" y="1482"/>
                    </a:cubicBezTo>
                    <a:cubicBezTo>
                      <a:pt x="60" y="1482"/>
                      <a:pt x="62" y="1482"/>
                      <a:pt x="64" y="1482"/>
                    </a:cubicBezTo>
                    <a:cubicBezTo>
                      <a:pt x="679" y="1334"/>
                      <a:pt x="1057" y="672"/>
                      <a:pt x="1004" y="51"/>
                    </a:cubicBezTo>
                    <a:cubicBezTo>
                      <a:pt x="1001" y="20"/>
                      <a:pt x="977" y="1"/>
                      <a:pt x="9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0"/>
              <p:cNvSpPr/>
              <p:nvPr/>
            </p:nvSpPr>
            <p:spPr>
              <a:xfrm>
                <a:off x="8601711" y="4764332"/>
                <a:ext cx="201758" cy="148797"/>
              </a:xfrm>
              <a:custGeom>
                <a:avLst/>
                <a:gdLst/>
                <a:ahLst/>
                <a:cxnLst/>
                <a:rect l="l" t="t" r="r" b="b"/>
                <a:pathLst>
                  <a:path w="1440" h="1062" extrusionOk="0">
                    <a:moveTo>
                      <a:pt x="1384" y="0"/>
                    </a:moveTo>
                    <a:cubicBezTo>
                      <a:pt x="1368" y="0"/>
                      <a:pt x="1350" y="9"/>
                      <a:pt x="1337" y="28"/>
                    </a:cubicBezTo>
                    <a:cubicBezTo>
                      <a:pt x="1041" y="501"/>
                      <a:pt x="633" y="927"/>
                      <a:pt x="54" y="980"/>
                    </a:cubicBezTo>
                    <a:cubicBezTo>
                      <a:pt x="1" y="980"/>
                      <a:pt x="1" y="1045"/>
                      <a:pt x="54" y="1057"/>
                    </a:cubicBezTo>
                    <a:cubicBezTo>
                      <a:pt x="81" y="1060"/>
                      <a:pt x="108" y="1062"/>
                      <a:pt x="137" y="1062"/>
                    </a:cubicBezTo>
                    <a:cubicBezTo>
                      <a:pt x="649" y="1062"/>
                      <a:pt x="1359" y="568"/>
                      <a:pt x="1432" y="64"/>
                    </a:cubicBezTo>
                    <a:cubicBezTo>
                      <a:pt x="1439" y="26"/>
                      <a:pt x="1413" y="0"/>
                      <a:pt x="13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0"/>
              <p:cNvSpPr/>
              <p:nvPr/>
            </p:nvSpPr>
            <p:spPr>
              <a:xfrm>
                <a:off x="8492704" y="5027319"/>
                <a:ext cx="191951" cy="152159"/>
              </a:xfrm>
              <a:custGeom>
                <a:avLst/>
                <a:gdLst/>
                <a:ahLst/>
                <a:cxnLst/>
                <a:rect l="l" t="t" r="r" b="b"/>
                <a:pathLst>
                  <a:path w="1370" h="1086" extrusionOk="0">
                    <a:moveTo>
                      <a:pt x="84" y="0"/>
                    </a:moveTo>
                    <a:cubicBezTo>
                      <a:pt x="43" y="0"/>
                      <a:pt x="0" y="39"/>
                      <a:pt x="16" y="85"/>
                    </a:cubicBezTo>
                    <a:cubicBezTo>
                      <a:pt x="151" y="573"/>
                      <a:pt x="654" y="1086"/>
                      <a:pt x="1188" y="1086"/>
                    </a:cubicBezTo>
                    <a:cubicBezTo>
                      <a:pt x="1237" y="1086"/>
                      <a:pt x="1286" y="1082"/>
                      <a:pt x="1334" y="1073"/>
                    </a:cubicBezTo>
                    <a:cubicBezTo>
                      <a:pt x="1370" y="1061"/>
                      <a:pt x="1352" y="996"/>
                      <a:pt x="1317" y="996"/>
                    </a:cubicBezTo>
                    <a:cubicBezTo>
                      <a:pt x="743" y="996"/>
                      <a:pt x="365" y="499"/>
                      <a:pt x="140" y="38"/>
                    </a:cubicBezTo>
                    <a:cubicBezTo>
                      <a:pt x="127" y="11"/>
                      <a:pt x="106" y="0"/>
                      <a:pt x="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0"/>
              <p:cNvSpPr/>
              <p:nvPr/>
            </p:nvSpPr>
            <p:spPr>
              <a:xfrm>
                <a:off x="8538801" y="4994673"/>
                <a:ext cx="141231" cy="172756"/>
              </a:xfrm>
              <a:custGeom>
                <a:avLst/>
                <a:gdLst/>
                <a:ahLst/>
                <a:cxnLst/>
                <a:rect l="l" t="t" r="r" b="b"/>
                <a:pathLst>
                  <a:path w="1008" h="1233" extrusionOk="0">
                    <a:moveTo>
                      <a:pt x="72" y="0"/>
                    </a:moveTo>
                    <a:cubicBezTo>
                      <a:pt x="37" y="0"/>
                      <a:pt x="0" y="37"/>
                      <a:pt x="12" y="76"/>
                    </a:cubicBezTo>
                    <a:cubicBezTo>
                      <a:pt x="95" y="543"/>
                      <a:pt x="515" y="1057"/>
                      <a:pt x="958" y="1229"/>
                    </a:cubicBezTo>
                    <a:cubicBezTo>
                      <a:pt x="962" y="1231"/>
                      <a:pt x="966" y="1232"/>
                      <a:pt x="970" y="1232"/>
                    </a:cubicBezTo>
                    <a:cubicBezTo>
                      <a:pt x="993" y="1232"/>
                      <a:pt x="1007" y="1190"/>
                      <a:pt x="982" y="1170"/>
                    </a:cubicBezTo>
                    <a:cubicBezTo>
                      <a:pt x="538" y="892"/>
                      <a:pt x="313" y="507"/>
                      <a:pt x="118" y="34"/>
                    </a:cubicBezTo>
                    <a:cubicBezTo>
                      <a:pt x="108" y="10"/>
                      <a:pt x="91" y="0"/>
                      <a:pt x="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0"/>
              <p:cNvSpPr/>
              <p:nvPr/>
            </p:nvSpPr>
            <p:spPr>
              <a:xfrm>
                <a:off x="8586999" y="4989909"/>
                <a:ext cx="87709" cy="166311"/>
              </a:xfrm>
              <a:custGeom>
                <a:avLst/>
                <a:gdLst/>
                <a:ahLst/>
                <a:cxnLst/>
                <a:rect l="l" t="t" r="r" b="b"/>
                <a:pathLst>
                  <a:path w="626" h="1187" extrusionOk="0">
                    <a:moveTo>
                      <a:pt x="56" y="1"/>
                    </a:moveTo>
                    <a:cubicBezTo>
                      <a:pt x="27" y="1"/>
                      <a:pt x="0" y="26"/>
                      <a:pt x="11" y="68"/>
                    </a:cubicBezTo>
                    <a:cubicBezTo>
                      <a:pt x="70" y="435"/>
                      <a:pt x="253" y="938"/>
                      <a:pt x="555" y="1174"/>
                    </a:cubicBezTo>
                    <a:cubicBezTo>
                      <a:pt x="562" y="1183"/>
                      <a:pt x="571" y="1186"/>
                      <a:pt x="580" y="1186"/>
                    </a:cubicBezTo>
                    <a:cubicBezTo>
                      <a:pt x="603" y="1186"/>
                      <a:pt x="625" y="1164"/>
                      <a:pt x="608" y="1139"/>
                    </a:cubicBezTo>
                    <a:cubicBezTo>
                      <a:pt x="348" y="796"/>
                      <a:pt x="259" y="429"/>
                      <a:pt x="106" y="39"/>
                    </a:cubicBezTo>
                    <a:cubicBezTo>
                      <a:pt x="96" y="12"/>
                      <a:pt x="76" y="1"/>
                      <a:pt x="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0"/>
              <p:cNvSpPr/>
              <p:nvPr/>
            </p:nvSpPr>
            <p:spPr>
              <a:xfrm>
                <a:off x="8651310" y="4988088"/>
                <a:ext cx="37549" cy="176118"/>
              </a:xfrm>
              <a:custGeom>
                <a:avLst/>
                <a:gdLst/>
                <a:ahLst/>
                <a:cxnLst/>
                <a:rect l="l" t="t" r="r" b="b"/>
                <a:pathLst>
                  <a:path w="268" h="1257" extrusionOk="0">
                    <a:moveTo>
                      <a:pt x="63" y="0"/>
                    </a:moveTo>
                    <a:cubicBezTo>
                      <a:pt x="32" y="0"/>
                      <a:pt x="0" y="24"/>
                      <a:pt x="7" y="63"/>
                    </a:cubicBezTo>
                    <a:cubicBezTo>
                      <a:pt x="102" y="448"/>
                      <a:pt x="96" y="856"/>
                      <a:pt x="208" y="1240"/>
                    </a:cubicBezTo>
                    <a:cubicBezTo>
                      <a:pt x="213" y="1251"/>
                      <a:pt x="225" y="1256"/>
                      <a:pt x="237" y="1256"/>
                    </a:cubicBezTo>
                    <a:cubicBezTo>
                      <a:pt x="252" y="1256"/>
                      <a:pt x="268" y="1246"/>
                      <a:pt x="268" y="1223"/>
                    </a:cubicBezTo>
                    <a:cubicBezTo>
                      <a:pt x="250" y="832"/>
                      <a:pt x="262" y="395"/>
                      <a:pt x="114" y="34"/>
                    </a:cubicBezTo>
                    <a:cubicBezTo>
                      <a:pt x="104" y="10"/>
                      <a:pt x="84" y="0"/>
                      <a:pt x="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0"/>
              <p:cNvSpPr/>
              <p:nvPr/>
            </p:nvSpPr>
            <p:spPr>
              <a:xfrm>
                <a:off x="8681154" y="4948016"/>
                <a:ext cx="46657" cy="218572"/>
              </a:xfrm>
              <a:custGeom>
                <a:avLst/>
                <a:gdLst/>
                <a:ahLst/>
                <a:cxnLst/>
                <a:rect l="l" t="t" r="r" b="b"/>
                <a:pathLst>
                  <a:path w="333" h="1560" extrusionOk="0">
                    <a:moveTo>
                      <a:pt x="194" y="1"/>
                    </a:moveTo>
                    <a:cubicBezTo>
                      <a:pt x="168" y="1"/>
                      <a:pt x="140" y="21"/>
                      <a:pt x="143" y="54"/>
                    </a:cubicBezTo>
                    <a:cubicBezTo>
                      <a:pt x="167" y="556"/>
                      <a:pt x="167" y="1024"/>
                      <a:pt x="7" y="1509"/>
                    </a:cubicBezTo>
                    <a:cubicBezTo>
                      <a:pt x="0" y="1541"/>
                      <a:pt x="23" y="1560"/>
                      <a:pt x="46" y="1560"/>
                    </a:cubicBezTo>
                    <a:cubicBezTo>
                      <a:pt x="61" y="1560"/>
                      <a:pt x="77" y="1551"/>
                      <a:pt x="84" y="1532"/>
                    </a:cubicBezTo>
                    <a:cubicBezTo>
                      <a:pt x="267" y="1059"/>
                      <a:pt x="332" y="539"/>
                      <a:pt x="238" y="42"/>
                    </a:cubicBezTo>
                    <a:cubicBezTo>
                      <a:pt x="235" y="13"/>
                      <a:pt x="215" y="1"/>
                      <a:pt x="1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0"/>
              <p:cNvSpPr/>
              <p:nvPr/>
            </p:nvSpPr>
            <p:spPr>
              <a:xfrm>
                <a:off x="8677511" y="4994533"/>
                <a:ext cx="86308" cy="174157"/>
              </a:xfrm>
              <a:custGeom>
                <a:avLst/>
                <a:gdLst/>
                <a:ahLst/>
                <a:cxnLst/>
                <a:rect l="l" t="t" r="r" b="b"/>
                <a:pathLst>
                  <a:path w="616" h="1243" extrusionOk="0">
                    <a:moveTo>
                      <a:pt x="560" y="0"/>
                    </a:moveTo>
                    <a:cubicBezTo>
                      <a:pt x="535" y="0"/>
                      <a:pt x="509" y="14"/>
                      <a:pt x="500" y="41"/>
                    </a:cubicBezTo>
                    <a:cubicBezTo>
                      <a:pt x="418" y="437"/>
                      <a:pt x="435" y="922"/>
                      <a:pt x="45" y="1165"/>
                    </a:cubicBezTo>
                    <a:cubicBezTo>
                      <a:pt x="1" y="1189"/>
                      <a:pt x="22" y="1243"/>
                      <a:pt x="61" y="1243"/>
                    </a:cubicBezTo>
                    <a:cubicBezTo>
                      <a:pt x="69" y="1243"/>
                      <a:pt x="78" y="1241"/>
                      <a:pt x="86" y="1236"/>
                    </a:cubicBezTo>
                    <a:cubicBezTo>
                      <a:pt x="489" y="1011"/>
                      <a:pt x="583" y="485"/>
                      <a:pt x="613" y="53"/>
                    </a:cubicBezTo>
                    <a:cubicBezTo>
                      <a:pt x="616" y="18"/>
                      <a:pt x="589" y="0"/>
                      <a:pt x="5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0"/>
              <p:cNvSpPr/>
              <p:nvPr/>
            </p:nvSpPr>
            <p:spPr>
              <a:xfrm>
                <a:off x="8905051" y="4337696"/>
                <a:ext cx="111107" cy="938877"/>
              </a:xfrm>
              <a:custGeom>
                <a:avLst/>
                <a:gdLst/>
                <a:ahLst/>
                <a:cxnLst/>
                <a:rect l="l" t="t" r="r" b="b"/>
                <a:pathLst>
                  <a:path w="793" h="6701" extrusionOk="0">
                    <a:moveTo>
                      <a:pt x="477" y="1"/>
                    </a:moveTo>
                    <a:cubicBezTo>
                      <a:pt x="447" y="1"/>
                      <a:pt x="417" y="21"/>
                      <a:pt x="420" y="57"/>
                    </a:cubicBezTo>
                    <a:cubicBezTo>
                      <a:pt x="597" y="1429"/>
                      <a:pt x="379" y="2677"/>
                      <a:pt x="183" y="4037"/>
                    </a:cubicBezTo>
                    <a:cubicBezTo>
                      <a:pt x="71" y="4812"/>
                      <a:pt x="0" y="6048"/>
                      <a:pt x="544" y="6693"/>
                    </a:cubicBezTo>
                    <a:cubicBezTo>
                      <a:pt x="550" y="6698"/>
                      <a:pt x="557" y="6700"/>
                      <a:pt x="564" y="6700"/>
                    </a:cubicBezTo>
                    <a:cubicBezTo>
                      <a:pt x="588" y="6700"/>
                      <a:pt x="616" y="6674"/>
                      <a:pt x="597" y="6651"/>
                    </a:cubicBezTo>
                    <a:cubicBezTo>
                      <a:pt x="302" y="6231"/>
                      <a:pt x="272" y="5563"/>
                      <a:pt x="254" y="5066"/>
                    </a:cubicBezTo>
                    <a:cubicBezTo>
                      <a:pt x="231" y="4445"/>
                      <a:pt x="355" y="3824"/>
                      <a:pt x="461" y="3221"/>
                    </a:cubicBezTo>
                    <a:cubicBezTo>
                      <a:pt x="633" y="2186"/>
                      <a:pt x="793" y="1074"/>
                      <a:pt x="532" y="39"/>
                    </a:cubicBezTo>
                    <a:cubicBezTo>
                      <a:pt x="525" y="13"/>
                      <a:pt x="501" y="1"/>
                      <a:pt x="4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20"/>
              <p:cNvSpPr/>
              <p:nvPr/>
            </p:nvSpPr>
            <p:spPr>
              <a:xfrm>
                <a:off x="8929851" y="4549543"/>
                <a:ext cx="46376" cy="167151"/>
              </a:xfrm>
              <a:custGeom>
                <a:avLst/>
                <a:gdLst/>
                <a:ahLst/>
                <a:cxnLst/>
                <a:rect l="l" t="t" r="r" b="b"/>
                <a:pathLst>
                  <a:path w="331" h="1193" extrusionOk="0">
                    <a:moveTo>
                      <a:pt x="134" y="1"/>
                    </a:moveTo>
                    <a:cubicBezTo>
                      <a:pt x="108" y="1"/>
                      <a:pt x="83" y="16"/>
                      <a:pt x="77" y="53"/>
                    </a:cubicBezTo>
                    <a:cubicBezTo>
                      <a:pt x="1" y="372"/>
                      <a:pt x="1" y="952"/>
                      <a:pt x="273" y="1183"/>
                    </a:cubicBezTo>
                    <a:cubicBezTo>
                      <a:pt x="279" y="1189"/>
                      <a:pt x="287" y="1192"/>
                      <a:pt x="294" y="1192"/>
                    </a:cubicBezTo>
                    <a:cubicBezTo>
                      <a:pt x="313" y="1192"/>
                      <a:pt x="330" y="1174"/>
                      <a:pt x="326" y="1153"/>
                    </a:cubicBezTo>
                    <a:cubicBezTo>
                      <a:pt x="296" y="970"/>
                      <a:pt x="225" y="798"/>
                      <a:pt x="208" y="603"/>
                    </a:cubicBezTo>
                    <a:cubicBezTo>
                      <a:pt x="190" y="426"/>
                      <a:pt x="225" y="242"/>
                      <a:pt x="208" y="65"/>
                    </a:cubicBezTo>
                    <a:cubicBezTo>
                      <a:pt x="204" y="25"/>
                      <a:pt x="168" y="1"/>
                      <a:pt x="13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20"/>
              <p:cNvSpPr/>
              <p:nvPr/>
            </p:nvSpPr>
            <p:spPr>
              <a:xfrm>
                <a:off x="8876889" y="4551785"/>
                <a:ext cx="97797" cy="167291"/>
              </a:xfrm>
              <a:custGeom>
                <a:avLst/>
                <a:gdLst/>
                <a:ahLst/>
                <a:cxnLst/>
                <a:rect l="l" t="t" r="r" b="b"/>
                <a:pathLst>
                  <a:path w="698" h="1194" extrusionOk="0">
                    <a:moveTo>
                      <a:pt x="178" y="1"/>
                    </a:moveTo>
                    <a:cubicBezTo>
                      <a:pt x="156" y="1"/>
                      <a:pt x="132" y="13"/>
                      <a:pt x="118" y="37"/>
                    </a:cubicBezTo>
                    <a:cubicBezTo>
                      <a:pt x="0" y="226"/>
                      <a:pt x="118" y="623"/>
                      <a:pt x="189" y="806"/>
                    </a:cubicBezTo>
                    <a:cubicBezTo>
                      <a:pt x="248" y="976"/>
                      <a:pt x="397" y="1193"/>
                      <a:pt x="598" y="1193"/>
                    </a:cubicBezTo>
                    <a:cubicBezTo>
                      <a:pt x="620" y="1193"/>
                      <a:pt x="644" y="1190"/>
                      <a:pt x="668" y="1184"/>
                    </a:cubicBezTo>
                    <a:cubicBezTo>
                      <a:pt x="698" y="1179"/>
                      <a:pt x="698" y="1131"/>
                      <a:pt x="662" y="1113"/>
                    </a:cubicBezTo>
                    <a:cubicBezTo>
                      <a:pt x="432" y="1037"/>
                      <a:pt x="349" y="865"/>
                      <a:pt x="284" y="634"/>
                    </a:cubicBezTo>
                    <a:cubicBezTo>
                      <a:pt x="254" y="522"/>
                      <a:pt x="237" y="404"/>
                      <a:pt x="237" y="285"/>
                    </a:cubicBezTo>
                    <a:cubicBezTo>
                      <a:pt x="237" y="209"/>
                      <a:pt x="254" y="126"/>
                      <a:pt x="237" y="49"/>
                    </a:cubicBezTo>
                    <a:cubicBezTo>
                      <a:pt x="230" y="17"/>
                      <a:pt x="205" y="1"/>
                      <a:pt x="1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20"/>
              <p:cNvSpPr/>
              <p:nvPr/>
            </p:nvSpPr>
            <p:spPr>
              <a:xfrm>
                <a:off x="8816361" y="4583870"/>
                <a:ext cx="162528" cy="154261"/>
              </a:xfrm>
              <a:custGeom>
                <a:avLst/>
                <a:gdLst/>
                <a:ahLst/>
                <a:cxnLst/>
                <a:rect l="l" t="t" r="r" b="b"/>
                <a:pathLst>
                  <a:path w="1160" h="1101" extrusionOk="0">
                    <a:moveTo>
                      <a:pt x="170" y="1"/>
                    </a:moveTo>
                    <a:cubicBezTo>
                      <a:pt x="143" y="1"/>
                      <a:pt x="115" y="17"/>
                      <a:pt x="101" y="51"/>
                    </a:cubicBezTo>
                    <a:cubicBezTo>
                      <a:pt x="0" y="305"/>
                      <a:pt x="184" y="606"/>
                      <a:pt x="343" y="790"/>
                    </a:cubicBezTo>
                    <a:cubicBezTo>
                      <a:pt x="508" y="965"/>
                      <a:pt x="759" y="1100"/>
                      <a:pt x="1001" y="1100"/>
                    </a:cubicBezTo>
                    <a:cubicBezTo>
                      <a:pt x="1037" y="1100"/>
                      <a:pt x="1072" y="1097"/>
                      <a:pt x="1106" y="1091"/>
                    </a:cubicBezTo>
                    <a:cubicBezTo>
                      <a:pt x="1159" y="1080"/>
                      <a:pt x="1159" y="997"/>
                      <a:pt x="1112" y="997"/>
                    </a:cubicBezTo>
                    <a:cubicBezTo>
                      <a:pt x="876" y="961"/>
                      <a:pt x="680" y="879"/>
                      <a:pt x="491" y="719"/>
                    </a:cubicBezTo>
                    <a:cubicBezTo>
                      <a:pt x="284" y="530"/>
                      <a:pt x="255" y="323"/>
                      <a:pt x="237" y="62"/>
                    </a:cubicBezTo>
                    <a:cubicBezTo>
                      <a:pt x="231" y="22"/>
                      <a:pt x="201" y="1"/>
                      <a:pt x="1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20"/>
              <p:cNvSpPr/>
              <p:nvPr/>
            </p:nvSpPr>
            <p:spPr>
              <a:xfrm>
                <a:off x="8965439" y="4553186"/>
                <a:ext cx="100459" cy="169253"/>
              </a:xfrm>
              <a:custGeom>
                <a:avLst/>
                <a:gdLst/>
                <a:ahLst/>
                <a:cxnLst/>
                <a:rect l="l" t="t" r="r" b="b"/>
                <a:pathLst>
                  <a:path w="717" h="1208" extrusionOk="0">
                    <a:moveTo>
                      <a:pt x="650" y="1"/>
                    </a:moveTo>
                    <a:cubicBezTo>
                      <a:pt x="629" y="1"/>
                      <a:pt x="609" y="10"/>
                      <a:pt x="598" y="33"/>
                    </a:cubicBezTo>
                    <a:cubicBezTo>
                      <a:pt x="421" y="382"/>
                      <a:pt x="521" y="1003"/>
                      <a:pt x="42" y="1109"/>
                    </a:cubicBezTo>
                    <a:cubicBezTo>
                      <a:pt x="1" y="1127"/>
                      <a:pt x="1" y="1186"/>
                      <a:pt x="42" y="1192"/>
                    </a:cubicBezTo>
                    <a:cubicBezTo>
                      <a:pt x="74" y="1202"/>
                      <a:pt x="105" y="1207"/>
                      <a:pt x="134" y="1207"/>
                    </a:cubicBezTo>
                    <a:cubicBezTo>
                      <a:pt x="531" y="1207"/>
                      <a:pt x="711" y="332"/>
                      <a:pt x="716" y="63"/>
                    </a:cubicBezTo>
                    <a:cubicBezTo>
                      <a:pt x="716" y="26"/>
                      <a:pt x="683" y="1"/>
                      <a:pt x="6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20"/>
              <p:cNvSpPr/>
              <p:nvPr/>
            </p:nvSpPr>
            <p:spPr>
              <a:xfrm>
                <a:off x="8954090" y="4560612"/>
                <a:ext cx="182283" cy="180041"/>
              </a:xfrm>
              <a:custGeom>
                <a:avLst/>
                <a:gdLst/>
                <a:ahLst/>
                <a:cxnLst/>
                <a:rect l="l" t="t" r="r" b="b"/>
                <a:pathLst>
                  <a:path w="1301" h="1285" extrusionOk="0">
                    <a:moveTo>
                      <a:pt x="1241" y="0"/>
                    </a:moveTo>
                    <a:cubicBezTo>
                      <a:pt x="1215" y="0"/>
                      <a:pt x="1186" y="15"/>
                      <a:pt x="1170" y="45"/>
                    </a:cubicBezTo>
                    <a:cubicBezTo>
                      <a:pt x="1069" y="311"/>
                      <a:pt x="1046" y="566"/>
                      <a:pt x="857" y="784"/>
                    </a:cubicBezTo>
                    <a:cubicBezTo>
                      <a:pt x="655" y="1009"/>
                      <a:pt x="330" y="1092"/>
                      <a:pt x="58" y="1186"/>
                    </a:cubicBezTo>
                    <a:cubicBezTo>
                      <a:pt x="0" y="1208"/>
                      <a:pt x="17" y="1285"/>
                      <a:pt x="64" y="1285"/>
                    </a:cubicBezTo>
                    <a:cubicBezTo>
                      <a:pt x="69" y="1285"/>
                      <a:pt x="75" y="1284"/>
                      <a:pt x="82" y="1281"/>
                    </a:cubicBezTo>
                    <a:cubicBezTo>
                      <a:pt x="395" y="1192"/>
                      <a:pt x="709" y="1121"/>
                      <a:pt x="957" y="891"/>
                    </a:cubicBezTo>
                    <a:cubicBezTo>
                      <a:pt x="1170" y="696"/>
                      <a:pt x="1294" y="341"/>
                      <a:pt x="1300" y="63"/>
                    </a:cubicBezTo>
                    <a:cubicBezTo>
                      <a:pt x="1300" y="21"/>
                      <a:pt x="1272" y="0"/>
                      <a:pt x="12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20"/>
              <p:cNvSpPr/>
              <p:nvPr/>
            </p:nvSpPr>
            <p:spPr>
              <a:xfrm>
                <a:off x="8891741" y="4782967"/>
                <a:ext cx="46376" cy="149637"/>
              </a:xfrm>
              <a:custGeom>
                <a:avLst/>
                <a:gdLst/>
                <a:ahLst/>
                <a:cxnLst/>
                <a:rect l="l" t="t" r="r" b="b"/>
                <a:pathLst>
                  <a:path w="331" h="1068" extrusionOk="0">
                    <a:moveTo>
                      <a:pt x="131" y="0"/>
                    </a:moveTo>
                    <a:cubicBezTo>
                      <a:pt x="104" y="0"/>
                      <a:pt x="78" y="15"/>
                      <a:pt x="66" y="49"/>
                    </a:cubicBezTo>
                    <a:cubicBezTo>
                      <a:pt x="0" y="220"/>
                      <a:pt x="24" y="439"/>
                      <a:pt x="42" y="617"/>
                    </a:cubicBezTo>
                    <a:cubicBezTo>
                      <a:pt x="60" y="759"/>
                      <a:pt x="89" y="989"/>
                      <a:pt x="231" y="1060"/>
                    </a:cubicBezTo>
                    <a:cubicBezTo>
                      <a:pt x="239" y="1065"/>
                      <a:pt x="248" y="1068"/>
                      <a:pt x="257" y="1068"/>
                    </a:cubicBezTo>
                    <a:cubicBezTo>
                      <a:pt x="296" y="1068"/>
                      <a:pt x="330" y="1018"/>
                      <a:pt x="296" y="983"/>
                    </a:cubicBezTo>
                    <a:cubicBezTo>
                      <a:pt x="101" y="794"/>
                      <a:pt x="154" y="321"/>
                      <a:pt x="202" y="84"/>
                    </a:cubicBezTo>
                    <a:cubicBezTo>
                      <a:pt x="209" y="32"/>
                      <a:pt x="170" y="0"/>
                      <a:pt x="13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20"/>
              <p:cNvSpPr/>
              <p:nvPr/>
            </p:nvSpPr>
            <p:spPr>
              <a:xfrm>
                <a:off x="8831213" y="4774700"/>
                <a:ext cx="100179" cy="169533"/>
              </a:xfrm>
              <a:custGeom>
                <a:avLst/>
                <a:gdLst/>
                <a:ahLst/>
                <a:cxnLst/>
                <a:rect l="l" t="t" r="r" b="b"/>
                <a:pathLst>
                  <a:path w="715" h="1210" extrusionOk="0">
                    <a:moveTo>
                      <a:pt x="297" y="1"/>
                    </a:moveTo>
                    <a:cubicBezTo>
                      <a:pt x="279" y="1"/>
                      <a:pt x="261" y="9"/>
                      <a:pt x="249" y="25"/>
                    </a:cubicBezTo>
                    <a:cubicBezTo>
                      <a:pt x="1" y="404"/>
                      <a:pt x="285" y="995"/>
                      <a:pt x="634" y="1202"/>
                    </a:cubicBezTo>
                    <a:cubicBezTo>
                      <a:pt x="641" y="1207"/>
                      <a:pt x="649" y="1209"/>
                      <a:pt x="656" y="1209"/>
                    </a:cubicBezTo>
                    <a:cubicBezTo>
                      <a:pt x="692" y="1209"/>
                      <a:pt x="714" y="1156"/>
                      <a:pt x="675" y="1131"/>
                    </a:cubicBezTo>
                    <a:cubicBezTo>
                      <a:pt x="492" y="995"/>
                      <a:pt x="385" y="812"/>
                      <a:pt x="338" y="599"/>
                    </a:cubicBezTo>
                    <a:cubicBezTo>
                      <a:pt x="291" y="404"/>
                      <a:pt x="344" y="244"/>
                      <a:pt x="350" y="55"/>
                    </a:cubicBezTo>
                    <a:cubicBezTo>
                      <a:pt x="350" y="19"/>
                      <a:pt x="324" y="1"/>
                      <a:pt x="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20"/>
              <p:cNvSpPr/>
              <p:nvPr/>
            </p:nvSpPr>
            <p:spPr>
              <a:xfrm>
                <a:off x="8817202" y="4768255"/>
                <a:ext cx="111107" cy="185085"/>
              </a:xfrm>
              <a:custGeom>
                <a:avLst/>
                <a:gdLst/>
                <a:ahLst/>
                <a:cxnLst/>
                <a:rect l="l" t="t" r="r" b="b"/>
                <a:pathLst>
                  <a:path w="793" h="1321" extrusionOk="0">
                    <a:moveTo>
                      <a:pt x="96" y="0"/>
                    </a:moveTo>
                    <a:cubicBezTo>
                      <a:pt x="61" y="0"/>
                      <a:pt x="27" y="24"/>
                      <a:pt x="24" y="71"/>
                    </a:cubicBezTo>
                    <a:cubicBezTo>
                      <a:pt x="0" y="408"/>
                      <a:pt x="95" y="763"/>
                      <a:pt x="302" y="1035"/>
                    </a:cubicBezTo>
                    <a:cubicBezTo>
                      <a:pt x="361" y="1119"/>
                      <a:pt x="550" y="1320"/>
                      <a:pt x="693" y="1320"/>
                    </a:cubicBezTo>
                    <a:cubicBezTo>
                      <a:pt x="720" y="1320"/>
                      <a:pt x="746" y="1313"/>
                      <a:pt x="769" y="1295"/>
                    </a:cubicBezTo>
                    <a:cubicBezTo>
                      <a:pt x="793" y="1278"/>
                      <a:pt x="793" y="1254"/>
                      <a:pt x="769" y="1242"/>
                    </a:cubicBezTo>
                    <a:cubicBezTo>
                      <a:pt x="621" y="1136"/>
                      <a:pt x="485" y="1065"/>
                      <a:pt x="385" y="899"/>
                    </a:cubicBezTo>
                    <a:cubicBezTo>
                      <a:pt x="213" y="657"/>
                      <a:pt x="201" y="361"/>
                      <a:pt x="172" y="71"/>
                    </a:cubicBezTo>
                    <a:cubicBezTo>
                      <a:pt x="166" y="24"/>
                      <a:pt x="130" y="0"/>
                      <a:pt x="9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20"/>
              <p:cNvSpPr/>
              <p:nvPr/>
            </p:nvSpPr>
            <p:spPr>
              <a:xfrm>
                <a:off x="8931112" y="4786750"/>
                <a:ext cx="83365" cy="149217"/>
              </a:xfrm>
              <a:custGeom>
                <a:avLst/>
                <a:gdLst/>
                <a:ahLst/>
                <a:cxnLst/>
                <a:rect l="l" t="t" r="r" b="b"/>
                <a:pathLst>
                  <a:path w="595" h="1065" extrusionOk="0">
                    <a:moveTo>
                      <a:pt x="480" y="1"/>
                    </a:moveTo>
                    <a:cubicBezTo>
                      <a:pt x="465" y="1"/>
                      <a:pt x="451" y="8"/>
                      <a:pt x="441" y="22"/>
                    </a:cubicBezTo>
                    <a:cubicBezTo>
                      <a:pt x="358" y="158"/>
                      <a:pt x="370" y="347"/>
                      <a:pt x="323" y="495"/>
                    </a:cubicBezTo>
                    <a:cubicBezTo>
                      <a:pt x="293" y="590"/>
                      <a:pt x="252" y="690"/>
                      <a:pt x="199" y="779"/>
                    </a:cubicBezTo>
                    <a:cubicBezTo>
                      <a:pt x="145" y="868"/>
                      <a:pt x="62" y="927"/>
                      <a:pt x="21" y="1004"/>
                    </a:cubicBezTo>
                    <a:cubicBezTo>
                      <a:pt x="0" y="1030"/>
                      <a:pt x="21" y="1065"/>
                      <a:pt x="46" y="1065"/>
                    </a:cubicBezTo>
                    <a:cubicBezTo>
                      <a:pt x="49" y="1065"/>
                      <a:pt x="53" y="1064"/>
                      <a:pt x="57" y="1063"/>
                    </a:cubicBezTo>
                    <a:cubicBezTo>
                      <a:pt x="228" y="1027"/>
                      <a:pt x="346" y="809"/>
                      <a:pt x="411" y="661"/>
                    </a:cubicBezTo>
                    <a:cubicBezTo>
                      <a:pt x="488" y="495"/>
                      <a:pt x="595" y="217"/>
                      <a:pt x="530" y="40"/>
                    </a:cubicBezTo>
                    <a:cubicBezTo>
                      <a:pt x="523" y="15"/>
                      <a:pt x="501" y="1"/>
                      <a:pt x="4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20"/>
              <p:cNvSpPr/>
              <p:nvPr/>
            </p:nvSpPr>
            <p:spPr>
              <a:xfrm>
                <a:off x="8923266" y="4807486"/>
                <a:ext cx="146695" cy="142912"/>
              </a:xfrm>
              <a:custGeom>
                <a:avLst/>
                <a:gdLst/>
                <a:ahLst/>
                <a:cxnLst/>
                <a:rect l="l" t="t" r="r" b="b"/>
                <a:pathLst>
                  <a:path w="1047" h="1020" extrusionOk="0">
                    <a:moveTo>
                      <a:pt x="987" y="0"/>
                    </a:moveTo>
                    <a:cubicBezTo>
                      <a:pt x="974" y="0"/>
                      <a:pt x="962" y="5"/>
                      <a:pt x="952" y="16"/>
                    </a:cubicBezTo>
                    <a:cubicBezTo>
                      <a:pt x="834" y="158"/>
                      <a:pt x="763" y="359"/>
                      <a:pt x="663" y="519"/>
                    </a:cubicBezTo>
                    <a:cubicBezTo>
                      <a:pt x="555" y="678"/>
                      <a:pt x="376" y="921"/>
                      <a:pt x="164" y="921"/>
                    </a:cubicBezTo>
                    <a:cubicBezTo>
                      <a:pt x="132" y="921"/>
                      <a:pt x="99" y="916"/>
                      <a:pt x="65" y="903"/>
                    </a:cubicBezTo>
                    <a:cubicBezTo>
                      <a:pt x="60" y="900"/>
                      <a:pt x="55" y="899"/>
                      <a:pt x="51" y="899"/>
                    </a:cubicBezTo>
                    <a:cubicBezTo>
                      <a:pt x="18" y="899"/>
                      <a:pt x="0" y="964"/>
                      <a:pt x="42" y="980"/>
                    </a:cubicBezTo>
                    <a:cubicBezTo>
                      <a:pt x="99" y="1007"/>
                      <a:pt x="155" y="1019"/>
                      <a:pt x="208" y="1019"/>
                    </a:cubicBezTo>
                    <a:cubicBezTo>
                      <a:pt x="375" y="1019"/>
                      <a:pt x="522" y="903"/>
                      <a:pt x="639" y="773"/>
                    </a:cubicBezTo>
                    <a:cubicBezTo>
                      <a:pt x="745" y="666"/>
                      <a:pt x="822" y="530"/>
                      <a:pt x="899" y="400"/>
                    </a:cubicBezTo>
                    <a:cubicBezTo>
                      <a:pt x="958" y="294"/>
                      <a:pt x="1041" y="176"/>
                      <a:pt x="1047" y="51"/>
                    </a:cubicBezTo>
                    <a:cubicBezTo>
                      <a:pt x="1047" y="23"/>
                      <a:pt x="1016" y="0"/>
                      <a:pt x="98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20"/>
              <p:cNvSpPr/>
              <p:nvPr/>
            </p:nvSpPr>
            <p:spPr>
              <a:xfrm>
                <a:off x="8912337" y="4838450"/>
                <a:ext cx="192231" cy="128341"/>
              </a:xfrm>
              <a:custGeom>
                <a:avLst/>
                <a:gdLst/>
                <a:ahLst/>
                <a:cxnLst/>
                <a:rect l="l" t="t" r="r" b="b"/>
                <a:pathLst>
                  <a:path w="1372" h="916" extrusionOk="0">
                    <a:moveTo>
                      <a:pt x="1297" y="1"/>
                    </a:moveTo>
                    <a:cubicBezTo>
                      <a:pt x="1279" y="1"/>
                      <a:pt x="1261" y="10"/>
                      <a:pt x="1249" y="31"/>
                    </a:cubicBezTo>
                    <a:cubicBezTo>
                      <a:pt x="1052" y="396"/>
                      <a:pt x="768" y="798"/>
                      <a:pt x="354" y="798"/>
                    </a:cubicBezTo>
                    <a:cubicBezTo>
                      <a:pt x="271" y="798"/>
                      <a:pt x="183" y="782"/>
                      <a:pt x="90" y="747"/>
                    </a:cubicBezTo>
                    <a:cubicBezTo>
                      <a:pt x="84" y="745"/>
                      <a:pt x="78" y="743"/>
                      <a:pt x="72" y="743"/>
                    </a:cubicBezTo>
                    <a:cubicBezTo>
                      <a:pt x="24" y="743"/>
                      <a:pt x="0" y="826"/>
                      <a:pt x="43" y="842"/>
                    </a:cubicBezTo>
                    <a:cubicBezTo>
                      <a:pt x="148" y="892"/>
                      <a:pt x="261" y="915"/>
                      <a:pt x="374" y="915"/>
                    </a:cubicBezTo>
                    <a:cubicBezTo>
                      <a:pt x="830" y="915"/>
                      <a:pt x="1296" y="540"/>
                      <a:pt x="1367" y="85"/>
                    </a:cubicBezTo>
                    <a:cubicBezTo>
                      <a:pt x="1371" y="37"/>
                      <a:pt x="1333" y="1"/>
                      <a:pt x="129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16" name="Google Shape;716;p20"/>
          <p:cNvSpPr txBox="1">
            <a:spLocks noGrp="1"/>
          </p:cNvSpPr>
          <p:nvPr>
            <p:ph type="title"/>
          </p:nvPr>
        </p:nvSpPr>
        <p:spPr>
          <a:xfrm>
            <a:off x="713225" y="521225"/>
            <a:ext cx="7717500" cy="1237800"/>
          </a:xfrm>
          <a:prstGeom prst="rect">
            <a:avLst/>
          </a:prstGeom>
        </p:spPr>
        <p:txBody>
          <a:bodyPr spcFirstLastPara="1" wrap="square" lIns="0" tIns="0" rIns="0" bIns="0" anchor="t" anchorCtr="0">
            <a:norm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17" name="Google Shape;717;p20"/>
          <p:cNvSpPr txBox="1">
            <a:spLocks noGrp="1"/>
          </p:cNvSpPr>
          <p:nvPr>
            <p:ph type="subTitle" idx="1"/>
          </p:nvPr>
        </p:nvSpPr>
        <p:spPr>
          <a:xfrm>
            <a:off x="713238" y="2136008"/>
            <a:ext cx="2286000" cy="7716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1"/>
              </a:buClr>
              <a:buSzPts val="1400"/>
              <a:buFont typeface="Roboto"/>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18" name="Google Shape;718;p20"/>
          <p:cNvSpPr txBox="1">
            <a:spLocks noGrp="1"/>
          </p:cNvSpPr>
          <p:nvPr>
            <p:ph type="subTitle" idx="2"/>
          </p:nvPr>
        </p:nvSpPr>
        <p:spPr>
          <a:xfrm>
            <a:off x="713225" y="1621023"/>
            <a:ext cx="2286000" cy="392700"/>
          </a:xfrm>
          <a:prstGeom prst="rect">
            <a:avLst/>
          </a:prstGeom>
        </p:spPr>
        <p:txBody>
          <a:bodyPr spcFirstLastPara="1" wrap="square" lIns="0" tIns="0" rIns="0" bIns="0" anchor="b" anchorCtr="0">
            <a:noAutofit/>
          </a:bodyPr>
          <a:lstStyle>
            <a:lvl1pPr lvl="0" algn="ctr"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19" name="Google Shape;719;p20"/>
          <p:cNvSpPr txBox="1">
            <a:spLocks noGrp="1"/>
          </p:cNvSpPr>
          <p:nvPr>
            <p:ph type="subTitle" idx="3"/>
          </p:nvPr>
        </p:nvSpPr>
        <p:spPr>
          <a:xfrm>
            <a:off x="3429013" y="2136008"/>
            <a:ext cx="2286000" cy="7716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1"/>
              </a:buClr>
              <a:buSzPts val="1400"/>
              <a:buFont typeface="Roboto"/>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20" name="Google Shape;720;p20"/>
          <p:cNvSpPr txBox="1">
            <a:spLocks noGrp="1"/>
          </p:cNvSpPr>
          <p:nvPr>
            <p:ph type="subTitle" idx="4"/>
          </p:nvPr>
        </p:nvSpPr>
        <p:spPr>
          <a:xfrm>
            <a:off x="3429000" y="1621023"/>
            <a:ext cx="2286000" cy="392700"/>
          </a:xfrm>
          <a:prstGeom prst="rect">
            <a:avLst/>
          </a:prstGeom>
        </p:spPr>
        <p:txBody>
          <a:bodyPr spcFirstLastPara="1" wrap="square" lIns="0" tIns="0" rIns="0" bIns="0" anchor="b" anchorCtr="0">
            <a:noAutofit/>
          </a:bodyPr>
          <a:lstStyle>
            <a:lvl1pPr lvl="0" algn="ctr"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21" name="Google Shape;721;p20"/>
          <p:cNvSpPr txBox="1">
            <a:spLocks noGrp="1"/>
          </p:cNvSpPr>
          <p:nvPr>
            <p:ph type="subTitle" idx="5"/>
          </p:nvPr>
        </p:nvSpPr>
        <p:spPr>
          <a:xfrm>
            <a:off x="6144775" y="2133854"/>
            <a:ext cx="2286000" cy="7716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1"/>
              </a:buClr>
              <a:buSzPts val="1400"/>
              <a:buFont typeface="Roboto"/>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22" name="Google Shape;722;p20"/>
          <p:cNvSpPr txBox="1">
            <a:spLocks noGrp="1"/>
          </p:cNvSpPr>
          <p:nvPr>
            <p:ph type="subTitle" idx="6"/>
          </p:nvPr>
        </p:nvSpPr>
        <p:spPr>
          <a:xfrm>
            <a:off x="6144775" y="1618869"/>
            <a:ext cx="2286000" cy="392700"/>
          </a:xfrm>
          <a:prstGeom prst="rect">
            <a:avLst/>
          </a:prstGeom>
        </p:spPr>
        <p:txBody>
          <a:bodyPr spcFirstLastPara="1" wrap="square" lIns="0" tIns="0" rIns="0" bIns="0" anchor="b" anchorCtr="0">
            <a:noAutofit/>
          </a:bodyPr>
          <a:lstStyle>
            <a:lvl1pPr lvl="0" algn="ctr"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23" name="Google Shape;723;p20"/>
          <p:cNvSpPr txBox="1">
            <a:spLocks noGrp="1"/>
          </p:cNvSpPr>
          <p:nvPr>
            <p:ph type="subTitle" idx="7"/>
          </p:nvPr>
        </p:nvSpPr>
        <p:spPr>
          <a:xfrm>
            <a:off x="2071113" y="3291858"/>
            <a:ext cx="2286000" cy="7716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1"/>
              </a:buClr>
              <a:buSzPts val="1400"/>
              <a:buFont typeface="Roboto"/>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24" name="Google Shape;724;p20"/>
          <p:cNvSpPr txBox="1">
            <a:spLocks noGrp="1"/>
          </p:cNvSpPr>
          <p:nvPr>
            <p:ph type="subTitle" idx="8"/>
          </p:nvPr>
        </p:nvSpPr>
        <p:spPr>
          <a:xfrm>
            <a:off x="2071113" y="2776873"/>
            <a:ext cx="2286000" cy="392700"/>
          </a:xfrm>
          <a:prstGeom prst="rect">
            <a:avLst/>
          </a:prstGeom>
        </p:spPr>
        <p:txBody>
          <a:bodyPr spcFirstLastPara="1" wrap="square" lIns="0" tIns="0" rIns="0" bIns="0" anchor="b" anchorCtr="0">
            <a:noAutofit/>
          </a:bodyPr>
          <a:lstStyle>
            <a:lvl1pPr lvl="0" algn="ctr"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25" name="Google Shape;725;p20"/>
          <p:cNvSpPr txBox="1">
            <a:spLocks noGrp="1"/>
          </p:cNvSpPr>
          <p:nvPr>
            <p:ph type="subTitle" idx="9"/>
          </p:nvPr>
        </p:nvSpPr>
        <p:spPr>
          <a:xfrm>
            <a:off x="4786888" y="3291858"/>
            <a:ext cx="2286000" cy="7716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1"/>
              </a:buClr>
              <a:buSzPts val="1400"/>
              <a:buFont typeface="Roboto"/>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26" name="Google Shape;726;p20"/>
          <p:cNvSpPr txBox="1">
            <a:spLocks noGrp="1"/>
          </p:cNvSpPr>
          <p:nvPr>
            <p:ph type="subTitle" idx="13"/>
          </p:nvPr>
        </p:nvSpPr>
        <p:spPr>
          <a:xfrm>
            <a:off x="4786888" y="2776873"/>
            <a:ext cx="2286000" cy="392700"/>
          </a:xfrm>
          <a:prstGeom prst="rect">
            <a:avLst/>
          </a:prstGeom>
        </p:spPr>
        <p:txBody>
          <a:bodyPr spcFirstLastPara="1" wrap="square" lIns="0" tIns="0" rIns="0" bIns="0" anchor="b" anchorCtr="0">
            <a:noAutofit/>
          </a:bodyPr>
          <a:lstStyle>
            <a:lvl1pPr lvl="0" algn="ctr"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27" name="Google Shape;727;p20"/>
          <p:cNvSpPr/>
          <p:nvPr/>
        </p:nvSpPr>
        <p:spPr>
          <a:xfrm>
            <a:off x="-384500" y="3670350"/>
            <a:ext cx="10228441"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8" name="Google Shape;728;p20"/>
          <p:cNvGrpSpPr/>
          <p:nvPr/>
        </p:nvGrpSpPr>
        <p:grpSpPr>
          <a:xfrm>
            <a:off x="-288476" y="3365993"/>
            <a:ext cx="1664241" cy="1777507"/>
            <a:chOff x="-574226" y="3579893"/>
            <a:chExt cx="1664241" cy="1777507"/>
          </a:xfrm>
        </p:grpSpPr>
        <p:sp>
          <p:nvSpPr>
            <p:cNvPr id="729" name="Google Shape;729;p20"/>
            <p:cNvSpPr/>
            <p:nvPr/>
          </p:nvSpPr>
          <p:spPr>
            <a:xfrm>
              <a:off x="132332" y="3652961"/>
              <a:ext cx="293453" cy="166944"/>
            </a:xfrm>
            <a:custGeom>
              <a:avLst/>
              <a:gdLst/>
              <a:ahLst/>
              <a:cxnLst/>
              <a:rect l="l" t="t" r="r" b="b"/>
              <a:pathLst>
                <a:path w="1241" h="706" extrusionOk="0">
                  <a:moveTo>
                    <a:pt x="333" y="1"/>
                  </a:moveTo>
                  <a:cubicBezTo>
                    <a:pt x="167" y="1"/>
                    <a:pt x="0" y="54"/>
                    <a:pt x="28" y="276"/>
                  </a:cubicBezTo>
                  <a:cubicBezTo>
                    <a:pt x="59" y="555"/>
                    <a:pt x="400" y="705"/>
                    <a:pt x="687" y="705"/>
                  </a:cubicBezTo>
                  <a:cubicBezTo>
                    <a:pt x="845" y="705"/>
                    <a:pt x="986" y="660"/>
                    <a:pt x="1051" y="566"/>
                  </a:cubicBezTo>
                  <a:cubicBezTo>
                    <a:pt x="1240" y="306"/>
                    <a:pt x="637" y="45"/>
                    <a:pt x="637" y="45"/>
                  </a:cubicBezTo>
                  <a:cubicBezTo>
                    <a:pt x="637" y="45"/>
                    <a:pt x="486" y="1"/>
                    <a:pt x="3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0"/>
            <p:cNvSpPr/>
            <p:nvPr/>
          </p:nvSpPr>
          <p:spPr>
            <a:xfrm>
              <a:off x="-574226" y="4327122"/>
              <a:ext cx="721691" cy="1030278"/>
            </a:xfrm>
            <a:custGeom>
              <a:avLst/>
              <a:gdLst/>
              <a:ahLst/>
              <a:cxnLst/>
              <a:rect l="l" t="t" r="r" b="b"/>
              <a:pathLst>
                <a:path w="3052" h="4357" extrusionOk="0">
                  <a:moveTo>
                    <a:pt x="1230" y="0"/>
                  </a:moveTo>
                  <a:cubicBezTo>
                    <a:pt x="585" y="0"/>
                    <a:pt x="1" y="754"/>
                    <a:pt x="893" y="1831"/>
                  </a:cubicBezTo>
                  <a:cubicBezTo>
                    <a:pt x="1508" y="2570"/>
                    <a:pt x="1928" y="3777"/>
                    <a:pt x="2265" y="4191"/>
                  </a:cubicBezTo>
                  <a:cubicBezTo>
                    <a:pt x="2369" y="4315"/>
                    <a:pt x="2467" y="4356"/>
                    <a:pt x="2550" y="4356"/>
                  </a:cubicBezTo>
                  <a:cubicBezTo>
                    <a:pt x="2716" y="4356"/>
                    <a:pt x="2827" y="4191"/>
                    <a:pt x="2827" y="4191"/>
                  </a:cubicBezTo>
                  <a:cubicBezTo>
                    <a:pt x="3052" y="2488"/>
                    <a:pt x="2543" y="897"/>
                    <a:pt x="1810" y="234"/>
                  </a:cubicBezTo>
                  <a:cubicBezTo>
                    <a:pt x="1639" y="74"/>
                    <a:pt x="1432" y="0"/>
                    <a:pt x="1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20"/>
            <p:cNvSpPr/>
            <p:nvPr/>
          </p:nvSpPr>
          <p:spPr>
            <a:xfrm>
              <a:off x="-462614" y="4388840"/>
              <a:ext cx="250416" cy="170964"/>
            </a:xfrm>
            <a:custGeom>
              <a:avLst/>
              <a:gdLst/>
              <a:ahLst/>
              <a:cxnLst/>
              <a:rect l="l" t="t" r="r" b="b"/>
              <a:pathLst>
                <a:path w="1059" h="723" extrusionOk="0">
                  <a:moveTo>
                    <a:pt x="823" y="0"/>
                  </a:moveTo>
                  <a:cubicBezTo>
                    <a:pt x="664" y="0"/>
                    <a:pt x="456" y="121"/>
                    <a:pt x="456" y="121"/>
                  </a:cubicBezTo>
                  <a:cubicBezTo>
                    <a:pt x="456" y="121"/>
                    <a:pt x="1" y="476"/>
                    <a:pt x="297" y="677"/>
                  </a:cubicBezTo>
                  <a:cubicBezTo>
                    <a:pt x="345" y="709"/>
                    <a:pt x="397" y="723"/>
                    <a:pt x="452" y="723"/>
                  </a:cubicBezTo>
                  <a:cubicBezTo>
                    <a:pt x="733" y="723"/>
                    <a:pt x="1059" y="349"/>
                    <a:pt x="995" y="121"/>
                  </a:cubicBezTo>
                  <a:cubicBezTo>
                    <a:pt x="971" y="30"/>
                    <a:pt x="903" y="0"/>
                    <a:pt x="8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0"/>
            <p:cNvSpPr/>
            <p:nvPr/>
          </p:nvSpPr>
          <p:spPr>
            <a:xfrm>
              <a:off x="317957" y="4497614"/>
              <a:ext cx="772058" cy="847254"/>
            </a:xfrm>
            <a:custGeom>
              <a:avLst/>
              <a:gdLst/>
              <a:ahLst/>
              <a:cxnLst/>
              <a:rect l="l" t="t" r="r" b="b"/>
              <a:pathLst>
                <a:path w="3265" h="3583" extrusionOk="0">
                  <a:moveTo>
                    <a:pt x="2066" y="1"/>
                  </a:moveTo>
                  <a:cubicBezTo>
                    <a:pt x="1938" y="1"/>
                    <a:pt x="1805" y="33"/>
                    <a:pt x="1680" y="105"/>
                  </a:cubicBezTo>
                  <a:cubicBezTo>
                    <a:pt x="929" y="548"/>
                    <a:pt x="160" y="1838"/>
                    <a:pt x="0" y="3375"/>
                  </a:cubicBezTo>
                  <a:cubicBezTo>
                    <a:pt x="0" y="3375"/>
                    <a:pt x="77" y="3583"/>
                    <a:pt x="256" y="3583"/>
                  </a:cubicBezTo>
                  <a:cubicBezTo>
                    <a:pt x="320" y="3583"/>
                    <a:pt x="398" y="3555"/>
                    <a:pt x="491" y="3482"/>
                  </a:cubicBezTo>
                  <a:cubicBezTo>
                    <a:pt x="864" y="3186"/>
                    <a:pt x="1479" y="2222"/>
                    <a:pt x="2171" y="1696"/>
                  </a:cubicBezTo>
                  <a:cubicBezTo>
                    <a:pt x="3264" y="854"/>
                    <a:pt x="2722" y="1"/>
                    <a:pt x="2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20"/>
            <p:cNvSpPr/>
            <p:nvPr/>
          </p:nvSpPr>
          <p:spPr>
            <a:xfrm>
              <a:off x="-72211" y="3579893"/>
              <a:ext cx="544106" cy="1768049"/>
            </a:xfrm>
            <a:custGeom>
              <a:avLst/>
              <a:gdLst/>
              <a:ahLst/>
              <a:cxnLst/>
              <a:rect l="l" t="t" r="r" b="b"/>
              <a:pathLst>
                <a:path w="2301" h="7477" extrusionOk="0">
                  <a:moveTo>
                    <a:pt x="1308" y="0"/>
                  </a:moveTo>
                  <a:cubicBezTo>
                    <a:pt x="937" y="0"/>
                    <a:pt x="563" y="260"/>
                    <a:pt x="396" y="934"/>
                  </a:cubicBezTo>
                  <a:cubicBezTo>
                    <a:pt x="0" y="2507"/>
                    <a:pt x="704" y="7351"/>
                    <a:pt x="704" y="7351"/>
                  </a:cubicBezTo>
                  <a:cubicBezTo>
                    <a:pt x="792" y="7438"/>
                    <a:pt x="871" y="7477"/>
                    <a:pt x="942" y="7477"/>
                  </a:cubicBezTo>
                  <a:cubicBezTo>
                    <a:pt x="1520" y="7477"/>
                    <a:pt x="1590" y="4913"/>
                    <a:pt x="1626" y="4518"/>
                  </a:cubicBezTo>
                  <a:cubicBezTo>
                    <a:pt x="1674" y="4074"/>
                    <a:pt x="2241" y="2040"/>
                    <a:pt x="2277" y="1040"/>
                  </a:cubicBezTo>
                  <a:cubicBezTo>
                    <a:pt x="2301" y="471"/>
                    <a:pt x="1807" y="0"/>
                    <a:pt x="1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20"/>
            <p:cNvSpPr/>
            <p:nvPr/>
          </p:nvSpPr>
          <p:spPr>
            <a:xfrm>
              <a:off x="212966" y="4073868"/>
              <a:ext cx="576502" cy="1275019"/>
            </a:xfrm>
            <a:custGeom>
              <a:avLst/>
              <a:gdLst/>
              <a:ahLst/>
              <a:cxnLst/>
              <a:rect l="l" t="t" r="r" b="b"/>
              <a:pathLst>
                <a:path w="2438" h="5392" extrusionOk="0">
                  <a:moveTo>
                    <a:pt x="1713" y="1"/>
                  </a:moveTo>
                  <a:cubicBezTo>
                    <a:pt x="1523" y="1"/>
                    <a:pt x="1300" y="93"/>
                    <a:pt x="1047" y="329"/>
                  </a:cubicBezTo>
                  <a:cubicBezTo>
                    <a:pt x="178" y="1146"/>
                    <a:pt x="1" y="5173"/>
                    <a:pt x="1" y="5173"/>
                  </a:cubicBezTo>
                  <a:cubicBezTo>
                    <a:pt x="88" y="5326"/>
                    <a:pt x="198" y="5392"/>
                    <a:pt x="301" y="5392"/>
                  </a:cubicBezTo>
                  <a:cubicBezTo>
                    <a:pt x="458" y="5392"/>
                    <a:pt x="598" y="5241"/>
                    <a:pt x="616" y="5013"/>
                  </a:cubicBezTo>
                  <a:cubicBezTo>
                    <a:pt x="669" y="4528"/>
                    <a:pt x="1095" y="3168"/>
                    <a:pt x="1408" y="2748"/>
                  </a:cubicBezTo>
                  <a:cubicBezTo>
                    <a:pt x="1804" y="2204"/>
                    <a:pt x="2437" y="1317"/>
                    <a:pt x="2437" y="862"/>
                  </a:cubicBezTo>
                  <a:cubicBezTo>
                    <a:pt x="2437" y="539"/>
                    <a:pt x="2173" y="1"/>
                    <a:pt x="17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0"/>
            <p:cNvSpPr/>
            <p:nvPr/>
          </p:nvSpPr>
          <p:spPr>
            <a:xfrm>
              <a:off x="545909" y="4125418"/>
              <a:ext cx="218257" cy="162688"/>
            </a:xfrm>
            <a:custGeom>
              <a:avLst/>
              <a:gdLst/>
              <a:ahLst/>
              <a:cxnLst/>
              <a:rect l="l" t="t" r="r" b="b"/>
              <a:pathLst>
                <a:path w="923" h="688" extrusionOk="0">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0"/>
            <p:cNvSpPr/>
            <p:nvPr/>
          </p:nvSpPr>
          <p:spPr>
            <a:xfrm>
              <a:off x="758491" y="4551528"/>
              <a:ext cx="214001" cy="170964"/>
            </a:xfrm>
            <a:custGeom>
              <a:avLst/>
              <a:gdLst/>
              <a:ahLst/>
              <a:cxnLst/>
              <a:rect l="l" t="t" r="r" b="b"/>
              <a:pathLst>
                <a:path w="905" h="723" extrusionOk="0">
                  <a:moveTo>
                    <a:pt x="229" y="0"/>
                  </a:moveTo>
                  <a:cubicBezTo>
                    <a:pt x="180" y="0"/>
                    <a:pt x="136" y="22"/>
                    <a:pt x="106" y="78"/>
                  </a:cubicBezTo>
                  <a:cubicBezTo>
                    <a:pt x="0" y="285"/>
                    <a:pt x="248" y="722"/>
                    <a:pt x="518" y="722"/>
                  </a:cubicBezTo>
                  <a:cubicBezTo>
                    <a:pt x="548" y="722"/>
                    <a:pt x="579" y="717"/>
                    <a:pt x="609" y="705"/>
                  </a:cubicBezTo>
                  <a:cubicBezTo>
                    <a:pt x="905" y="586"/>
                    <a:pt x="574" y="190"/>
                    <a:pt x="574" y="190"/>
                  </a:cubicBezTo>
                  <a:cubicBezTo>
                    <a:pt x="574" y="190"/>
                    <a:pt x="377" y="0"/>
                    <a:pt x="2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0"/>
            <p:cNvSpPr/>
            <p:nvPr/>
          </p:nvSpPr>
          <p:spPr>
            <a:xfrm>
              <a:off x="88695" y="3668229"/>
              <a:ext cx="343363" cy="255900"/>
            </a:xfrm>
            <a:custGeom>
              <a:avLst/>
              <a:gdLst/>
              <a:ahLst/>
              <a:cxnLst/>
              <a:rect l="l" t="t" r="r" b="b"/>
              <a:pathLst>
                <a:path w="923" h="688" extrusionOk="0">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0"/>
        <p:cNvGrpSpPr/>
        <p:nvPr/>
      </p:nvGrpSpPr>
      <p:grpSpPr>
        <a:xfrm>
          <a:off x="0" y="0"/>
          <a:ext cx="0" cy="0"/>
          <a:chOff x="0" y="0"/>
          <a:chExt cx="0" cy="0"/>
        </a:xfrm>
      </p:grpSpPr>
      <p:sp>
        <p:nvSpPr>
          <p:cNvPr id="61" name="Google Shape;61;p3"/>
          <p:cNvSpPr/>
          <p:nvPr/>
        </p:nvSpPr>
        <p:spPr>
          <a:xfrm flipH="1">
            <a:off x="-1334410" y="3048769"/>
            <a:ext cx="12129434" cy="2593825"/>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flipH="1">
            <a:off x="1064434" y="2317140"/>
            <a:ext cx="3190819" cy="3325461"/>
          </a:xfrm>
          <a:custGeom>
            <a:avLst/>
            <a:gdLst/>
            <a:ahLst/>
            <a:cxnLst/>
            <a:rect l="l" t="t" r="r" b="b"/>
            <a:pathLst>
              <a:path w="8459" h="8816" extrusionOk="0">
                <a:moveTo>
                  <a:pt x="875" y="3152"/>
                </a:moveTo>
                <a:cubicBezTo>
                  <a:pt x="1005" y="3358"/>
                  <a:pt x="786" y="3447"/>
                  <a:pt x="804" y="3595"/>
                </a:cubicBezTo>
                <a:lnTo>
                  <a:pt x="757" y="3595"/>
                </a:lnTo>
                <a:cubicBezTo>
                  <a:pt x="727" y="3535"/>
                  <a:pt x="692" y="3476"/>
                  <a:pt x="650" y="3406"/>
                </a:cubicBezTo>
                <a:cubicBezTo>
                  <a:pt x="721" y="3323"/>
                  <a:pt x="792" y="3246"/>
                  <a:pt x="875" y="3152"/>
                </a:cubicBezTo>
                <a:close/>
                <a:moveTo>
                  <a:pt x="1129" y="3476"/>
                </a:moveTo>
                <a:cubicBezTo>
                  <a:pt x="1176" y="3524"/>
                  <a:pt x="1217" y="3559"/>
                  <a:pt x="1253" y="3595"/>
                </a:cubicBezTo>
                <a:cubicBezTo>
                  <a:pt x="1200" y="3730"/>
                  <a:pt x="1147" y="3860"/>
                  <a:pt x="1088" y="4014"/>
                </a:cubicBezTo>
                <a:cubicBezTo>
                  <a:pt x="1011" y="3925"/>
                  <a:pt x="952" y="3854"/>
                  <a:pt x="887" y="3778"/>
                </a:cubicBezTo>
                <a:cubicBezTo>
                  <a:pt x="975" y="3665"/>
                  <a:pt x="1046" y="3577"/>
                  <a:pt x="1129" y="3476"/>
                </a:cubicBezTo>
                <a:close/>
                <a:moveTo>
                  <a:pt x="1466" y="3760"/>
                </a:moveTo>
                <a:cubicBezTo>
                  <a:pt x="1525" y="3789"/>
                  <a:pt x="1584" y="3813"/>
                  <a:pt x="1643" y="3843"/>
                </a:cubicBezTo>
                <a:cubicBezTo>
                  <a:pt x="1566" y="4014"/>
                  <a:pt x="1501" y="4173"/>
                  <a:pt x="1430" y="4351"/>
                </a:cubicBezTo>
                <a:cubicBezTo>
                  <a:pt x="1389" y="4315"/>
                  <a:pt x="1353" y="4291"/>
                  <a:pt x="1324" y="4262"/>
                </a:cubicBezTo>
                <a:cubicBezTo>
                  <a:pt x="1217" y="4150"/>
                  <a:pt x="1217" y="4150"/>
                  <a:pt x="1312" y="4020"/>
                </a:cubicBezTo>
                <a:cubicBezTo>
                  <a:pt x="1365" y="3943"/>
                  <a:pt x="1406" y="3860"/>
                  <a:pt x="1466" y="3760"/>
                </a:cubicBezTo>
                <a:close/>
                <a:moveTo>
                  <a:pt x="1897" y="3978"/>
                </a:moveTo>
                <a:cubicBezTo>
                  <a:pt x="1938" y="3990"/>
                  <a:pt x="1979" y="4002"/>
                  <a:pt x="2050" y="4020"/>
                </a:cubicBezTo>
                <a:cubicBezTo>
                  <a:pt x="1838" y="4215"/>
                  <a:pt x="1897" y="4439"/>
                  <a:pt x="1909" y="4664"/>
                </a:cubicBezTo>
                <a:cubicBezTo>
                  <a:pt x="1773" y="4646"/>
                  <a:pt x="1696" y="4569"/>
                  <a:pt x="1619" y="4480"/>
                </a:cubicBezTo>
                <a:cubicBezTo>
                  <a:pt x="1714" y="4315"/>
                  <a:pt x="1802" y="4150"/>
                  <a:pt x="1897" y="3978"/>
                </a:cubicBezTo>
                <a:close/>
                <a:moveTo>
                  <a:pt x="2304" y="4321"/>
                </a:moveTo>
                <a:cubicBezTo>
                  <a:pt x="2346" y="4380"/>
                  <a:pt x="2387" y="4415"/>
                  <a:pt x="2399" y="4457"/>
                </a:cubicBezTo>
                <a:cubicBezTo>
                  <a:pt x="2428" y="4599"/>
                  <a:pt x="2452" y="4740"/>
                  <a:pt x="2470" y="4888"/>
                </a:cubicBezTo>
                <a:cubicBezTo>
                  <a:pt x="2476" y="4900"/>
                  <a:pt x="2470" y="4918"/>
                  <a:pt x="2464" y="4947"/>
                </a:cubicBezTo>
                <a:cubicBezTo>
                  <a:pt x="2322" y="4935"/>
                  <a:pt x="2210" y="4870"/>
                  <a:pt x="2103" y="4788"/>
                </a:cubicBezTo>
                <a:cubicBezTo>
                  <a:pt x="2174" y="4628"/>
                  <a:pt x="2233" y="4486"/>
                  <a:pt x="2304" y="4321"/>
                </a:cubicBezTo>
                <a:close/>
                <a:moveTo>
                  <a:pt x="2729" y="4788"/>
                </a:moveTo>
                <a:cubicBezTo>
                  <a:pt x="2794" y="4858"/>
                  <a:pt x="2842" y="4912"/>
                  <a:pt x="2901" y="4977"/>
                </a:cubicBezTo>
                <a:cubicBezTo>
                  <a:pt x="2867" y="4996"/>
                  <a:pt x="2838" y="5003"/>
                  <a:pt x="2810" y="5003"/>
                </a:cubicBezTo>
                <a:cubicBezTo>
                  <a:pt x="2760" y="5003"/>
                  <a:pt x="2716" y="4980"/>
                  <a:pt x="2659" y="4965"/>
                </a:cubicBezTo>
                <a:cubicBezTo>
                  <a:pt x="2682" y="4900"/>
                  <a:pt x="2700" y="4858"/>
                  <a:pt x="2729" y="4788"/>
                </a:cubicBezTo>
                <a:close/>
                <a:moveTo>
                  <a:pt x="2082" y="4899"/>
                </a:moveTo>
                <a:cubicBezTo>
                  <a:pt x="2120" y="4899"/>
                  <a:pt x="2165" y="4930"/>
                  <a:pt x="2269" y="5000"/>
                </a:cubicBezTo>
                <a:cubicBezTo>
                  <a:pt x="2237" y="5007"/>
                  <a:pt x="2207" y="5010"/>
                  <a:pt x="2179" y="5010"/>
                </a:cubicBezTo>
                <a:cubicBezTo>
                  <a:pt x="2109" y="5010"/>
                  <a:pt x="2049" y="4989"/>
                  <a:pt x="1985" y="4947"/>
                </a:cubicBezTo>
                <a:cubicBezTo>
                  <a:pt x="2029" y="4917"/>
                  <a:pt x="2053" y="4899"/>
                  <a:pt x="2082" y="4899"/>
                </a:cubicBezTo>
                <a:close/>
                <a:moveTo>
                  <a:pt x="5588" y="3075"/>
                </a:moveTo>
                <a:lnTo>
                  <a:pt x="5588" y="3075"/>
                </a:lnTo>
                <a:cubicBezTo>
                  <a:pt x="5582" y="3217"/>
                  <a:pt x="5576" y="3329"/>
                  <a:pt x="5576" y="3435"/>
                </a:cubicBezTo>
                <a:cubicBezTo>
                  <a:pt x="5570" y="3902"/>
                  <a:pt x="5730" y="4321"/>
                  <a:pt x="5984" y="4693"/>
                </a:cubicBezTo>
                <a:cubicBezTo>
                  <a:pt x="6137" y="4918"/>
                  <a:pt x="6332" y="5112"/>
                  <a:pt x="6498" y="5325"/>
                </a:cubicBezTo>
                <a:cubicBezTo>
                  <a:pt x="6616" y="5479"/>
                  <a:pt x="6728" y="5638"/>
                  <a:pt x="6834" y="5798"/>
                </a:cubicBezTo>
                <a:cubicBezTo>
                  <a:pt x="6888" y="5868"/>
                  <a:pt x="6905" y="5951"/>
                  <a:pt x="6864" y="6034"/>
                </a:cubicBezTo>
                <a:cubicBezTo>
                  <a:pt x="6852" y="6034"/>
                  <a:pt x="6838" y="6039"/>
                  <a:pt x="6826" y="6039"/>
                </a:cubicBezTo>
                <a:cubicBezTo>
                  <a:pt x="6820" y="6039"/>
                  <a:pt x="6815" y="6038"/>
                  <a:pt x="6811" y="6034"/>
                </a:cubicBezTo>
                <a:cubicBezTo>
                  <a:pt x="6610" y="5880"/>
                  <a:pt x="6415" y="5715"/>
                  <a:pt x="6344" y="5455"/>
                </a:cubicBezTo>
                <a:cubicBezTo>
                  <a:pt x="6309" y="5343"/>
                  <a:pt x="6256" y="5242"/>
                  <a:pt x="6161" y="5160"/>
                </a:cubicBezTo>
                <a:cubicBezTo>
                  <a:pt x="6121" y="5124"/>
                  <a:pt x="6082" y="5096"/>
                  <a:pt x="6038" y="5096"/>
                </a:cubicBezTo>
                <a:cubicBezTo>
                  <a:pt x="6017" y="5096"/>
                  <a:pt x="5995" y="5103"/>
                  <a:pt x="5972" y="5118"/>
                </a:cubicBezTo>
                <a:cubicBezTo>
                  <a:pt x="5895" y="5166"/>
                  <a:pt x="5878" y="5248"/>
                  <a:pt x="5913" y="5319"/>
                </a:cubicBezTo>
                <a:cubicBezTo>
                  <a:pt x="5960" y="5414"/>
                  <a:pt x="6013" y="5508"/>
                  <a:pt x="6084" y="5579"/>
                </a:cubicBezTo>
                <a:cubicBezTo>
                  <a:pt x="6291" y="5792"/>
                  <a:pt x="6510" y="5987"/>
                  <a:pt x="6728" y="6187"/>
                </a:cubicBezTo>
                <a:cubicBezTo>
                  <a:pt x="6763" y="6229"/>
                  <a:pt x="6811" y="6258"/>
                  <a:pt x="6834" y="6306"/>
                </a:cubicBezTo>
                <a:cubicBezTo>
                  <a:pt x="6852" y="6347"/>
                  <a:pt x="6864" y="6412"/>
                  <a:pt x="6846" y="6447"/>
                </a:cubicBezTo>
                <a:cubicBezTo>
                  <a:pt x="6833" y="6476"/>
                  <a:pt x="6813" y="6486"/>
                  <a:pt x="6791" y="6486"/>
                </a:cubicBezTo>
                <a:cubicBezTo>
                  <a:pt x="6764" y="6486"/>
                  <a:pt x="6733" y="6470"/>
                  <a:pt x="6710" y="6453"/>
                </a:cubicBezTo>
                <a:cubicBezTo>
                  <a:pt x="6616" y="6376"/>
                  <a:pt x="6527" y="6288"/>
                  <a:pt x="6439" y="6205"/>
                </a:cubicBezTo>
                <a:cubicBezTo>
                  <a:pt x="6397" y="6164"/>
                  <a:pt x="6368" y="6111"/>
                  <a:pt x="6315" y="6081"/>
                </a:cubicBezTo>
                <a:cubicBezTo>
                  <a:pt x="6290" y="6064"/>
                  <a:pt x="6244" y="6048"/>
                  <a:pt x="6209" y="6048"/>
                </a:cubicBezTo>
                <a:cubicBezTo>
                  <a:pt x="6194" y="6048"/>
                  <a:pt x="6182" y="6051"/>
                  <a:pt x="6173" y="6057"/>
                </a:cubicBezTo>
                <a:cubicBezTo>
                  <a:pt x="6137" y="6087"/>
                  <a:pt x="6102" y="6164"/>
                  <a:pt x="6114" y="6205"/>
                </a:cubicBezTo>
                <a:cubicBezTo>
                  <a:pt x="6149" y="6294"/>
                  <a:pt x="6196" y="6388"/>
                  <a:pt x="6267" y="6453"/>
                </a:cubicBezTo>
                <a:cubicBezTo>
                  <a:pt x="6380" y="6571"/>
                  <a:pt x="6527" y="6636"/>
                  <a:pt x="6681" y="6684"/>
                </a:cubicBezTo>
                <a:cubicBezTo>
                  <a:pt x="6799" y="6725"/>
                  <a:pt x="6823" y="6754"/>
                  <a:pt x="6799" y="6867"/>
                </a:cubicBezTo>
                <a:cubicBezTo>
                  <a:pt x="6693" y="7392"/>
                  <a:pt x="6734" y="7906"/>
                  <a:pt x="6893" y="8420"/>
                </a:cubicBezTo>
                <a:cubicBezTo>
                  <a:pt x="6899" y="8432"/>
                  <a:pt x="6893" y="8455"/>
                  <a:pt x="6899" y="8467"/>
                </a:cubicBezTo>
                <a:cubicBezTo>
                  <a:pt x="6663" y="8207"/>
                  <a:pt x="6468" y="7930"/>
                  <a:pt x="6315" y="7623"/>
                </a:cubicBezTo>
                <a:cubicBezTo>
                  <a:pt x="6167" y="7333"/>
                  <a:pt x="6019" y="7032"/>
                  <a:pt x="5901" y="6725"/>
                </a:cubicBezTo>
                <a:cubicBezTo>
                  <a:pt x="5671" y="6134"/>
                  <a:pt x="5399" y="5567"/>
                  <a:pt x="5062" y="5030"/>
                </a:cubicBezTo>
                <a:cubicBezTo>
                  <a:pt x="4980" y="4888"/>
                  <a:pt x="4921" y="4734"/>
                  <a:pt x="4856" y="4581"/>
                </a:cubicBezTo>
                <a:cubicBezTo>
                  <a:pt x="4637" y="4032"/>
                  <a:pt x="4868" y="3476"/>
                  <a:pt x="5358" y="3199"/>
                </a:cubicBezTo>
                <a:cubicBezTo>
                  <a:pt x="5423" y="3157"/>
                  <a:pt x="5494" y="3122"/>
                  <a:pt x="5588" y="3075"/>
                </a:cubicBezTo>
                <a:close/>
                <a:moveTo>
                  <a:pt x="2867" y="1"/>
                </a:moveTo>
                <a:cubicBezTo>
                  <a:pt x="2854" y="1"/>
                  <a:pt x="2839" y="4"/>
                  <a:pt x="2824" y="9"/>
                </a:cubicBezTo>
                <a:cubicBezTo>
                  <a:pt x="2747" y="39"/>
                  <a:pt x="2712" y="104"/>
                  <a:pt x="2735" y="181"/>
                </a:cubicBezTo>
                <a:cubicBezTo>
                  <a:pt x="2771" y="311"/>
                  <a:pt x="2806" y="446"/>
                  <a:pt x="2865" y="565"/>
                </a:cubicBezTo>
                <a:cubicBezTo>
                  <a:pt x="2989" y="789"/>
                  <a:pt x="3184" y="954"/>
                  <a:pt x="3373" y="1126"/>
                </a:cubicBezTo>
                <a:cubicBezTo>
                  <a:pt x="3521" y="1256"/>
                  <a:pt x="3663" y="1391"/>
                  <a:pt x="3810" y="1527"/>
                </a:cubicBezTo>
                <a:cubicBezTo>
                  <a:pt x="3799" y="1539"/>
                  <a:pt x="3793" y="1551"/>
                  <a:pt x="3787" y="1563"/>
                </a:cubicBezTo>
                <a:cubicBezTo>
                  <a:pt x="3751" y="1545"/>
                  <a:pt x="3710" y="1539"/>
                  <a:pt x="3680" y="1516"/>
                </a:cubicBezTo>
                <a:cubicBezTo>
                  <a:pt x="3533" y="1421"/>
                  <a:pt x="3391" y="1321"/>
                  <a:pt x="3243" y="1214"/>
                </a:cubicBezTo>
                <a:cubicBezTo>
                  <a:pt x="3216" y="1194"/>
                  <a:pt x="3182" y="1172"/>
                  <a:pt x="3149" y="1172"/>
                </a:cubicBezTo>
                <a:cubicBezTo>
                  <a:pt x="3133" y="1172"/>
                  <a:pt x="3117" y="1177"/>
                  <a:pt x="3102" y="1191"/>
                </a:cubicBezTo>
                <a:cubicBezTo>
                  <a:pt x="3072" y="1226"/>
                  <a:pt x="3043" y="1279"/>
                  <a:pt x="3043" y="1326"/>
                </a:cubicBezTo>
                <a:cubicBezTo>
                  <a:pt x="3043" y="1368"/>
                  <a:pt x="3066" y="1421"/>
                  <a:pt x="3096" y="1456"/>
                </a:cubicBezTo>
                <a:cubicBezTo>
                  <a:pt x="3143" y="1504"/>
                  <a:pt x="3196" y="1557"/>
                  <a:pt x="3255" y="1592"/>
                </a:cubicBezTo>
                <a:cubicBezTo>
                  <a:pt x="3521" y="1752"/>
                  <a:pt x="3787" y="1894"/>
                  <a:pt x="4082" y="1994"/>
                </a:cubicBezTo>
                <a:cubicBezTo>
                  <a:pt x="4159" y="2018"/>
                  <a:pt x="4230" y="2071"/>
                  <a:pt x="4277" y="2130"/>
                </a:cubicBezTo>
                <a:cubicBezTo>
                  <a:pt x="4371" y="2254"/>
                  <a:pt x="4448" y="2390"/>
                  <a:pt x="4537" y="2514"/>
                </a:cubicBezTo>
                <a:cubicBezTo>
                  <a:pt x="4590" y="2596"/>
                  <a:pt x="4596" y="2673"/>
                  <a:pt x="4560" y="2762"/>
                </a:cubicBezTo>
                <a:cubicBezTo>
                  <a:pt x="4537" y="2827"/>
                  <a:pt x="4507" y="2898"/>
                  <a:pt x="4495" y="2968"/>
                </a:cubicBezTo>
                <a:cubicBezTo>
                  <a:pt x="4466" y="3169"/>
                  <a:pt x="4413" y="3376"/>
                  <a:pt x="4419" y="3577"/>
                </a:cubicBezTo>
                <a:cubicBezTo>
                  <a:pt x="4425" y="3866"/>
                  <a:pt x="4501" y="4150"/>
                  <a:pt x="4625" y="4415"/>
                </a:cubicBezTo>
                <a:cubicBezTo>
                  <a:pt x="4643" y="4469"/>
                  <a:pt x="4661" y="4522"/>
                  <a:pt x="4684" y="4581"/>
                </a:cubicBezTo>
                <a:cubicBezTo>
                  <a:pt x="4665" y="4581"/>
                  <a:pt x="4650" y="4584"/>
                  <a:pt x="4641" y="4584"/>
                </a:cubicBezTo>
                <a:cubicBezTo>
                  <a:pt x="4637" y="4584"/>
                  <a:pt x="4633" y="4583"/>
                  <a:pt x="4631" y="4581"/>
                </a:cubicBezTo>
                <a:cubicBezTo>
                  <a:pt x="4395" y="4368"/>
                  <a:pt x="4159" y="4156"/>
                  <a:pt x="3928" y="3931"/>
                </a:cubicBezTo>
                <a:cubicBezTo>
                  <a:pt x="3728" y="3730"/>
                  <a:pt x="3604" y="3476"/>
                  <a:pt x="3474" y="3222"/>
                </a:cubicBezTo>
                <a:cubicBezTo>
                  <a:pt x="3285" y="2862"/>
                  <a:pt x="3054" y="2520"/>
                  <a:pt x="2747" y="2248"/>
                </a:cubicBezTo>
                <a:cubicBezTo>
                  <a:pt x="2582" y="2094"/>
                  <a:pt x="2387" y="1988"/>
                  <a:pt x="2162" y="1935"/>
                </a:cubicBezTo>
                <a:cubicBezTo>
                  <a:pt x="2143" y="1930"/>
                  <a:pt x="2124" y="1921"/>
                  <a:pt x="2105" y="1921"/>
                </a:cubicBezTo>
                <a:cubicBezTo>
                  <a:pt x="2101" y="1921"/>
                  <a:pt x="2096" y="1922"/>
                  <a:pt x="2092" y="1923"/>
                </a:cubicBezTo>
                <a:cubicBezTo>
                  <a:pt x="2044" y="1935"/>
                  <a:pt x="1985" y="1947"/>
                  <a:pt x="1956" y="1976"/>
                </a:cubicBezTo>
                <a:cubicBezTo>
                  <a:pt x="1914" y="2023"/>
                  <a:pt x="1944" y="2077"/>
                  <a:pt x="1985" y="2118"/>
                </a:cubicBezTo>
                <a:cubicBezTo>
                  <a:pt x="2027" y="2159"/>
                  <a:pt x="2074" y="2195"/>
                  <a:pt x="2115" y="2230"/>
                </a:cubicBezTo>
                <a:cubicBezTo>
                  <a:pt x="2411" y="2455"/>
                  <a:pt x="2718" y="2673"/>
                  <a:pt x="2942" y="2974"/>
                </a:cubicBezTo>
                <a:cubicBezTo>
                  <a:pt x="3054" y="3122"/>
                  <a:pt x="3178" y="3264"/>
                  <a:pt x="3291" y="3411"/>
                </a:cubicBezTo>
                <a:cubicBezTo>
                  <a:pt x="3256" y="3425"/>
                  <a:pt x="3227" y="3431"/>
                  <a:pt x="3203" y="3431"/>
                </a:cubicBezTo>
                <a:cubicBezTo>
                  <a:pt x="3185" y="3431"/>
                  <a:pt x="3169" y="3428"/>
                  <a:pt x="3155" y="3423"/>
                </a:cubicBezTo>
                <a:cubicBezTo>
                  <a:pt x="2989" y="3370"/>
                  <a:pt x="2836" y="3281"/>
                  <a:pt x="2706" y="3157"/>
                </a:cubicBezTo>
                <a:cubicBezTo>
                  <a:pt x="2665" y="3122"/>
                  <a:pt x="2623" y="3081"/>
                  <a:pt x="2582" y="3057"/>
                </a:cubicBezTo>
                <a:cubicBezTo>
                  <a:pt x="2557" y="3043"/>
                  <a:pt x="2530" y="3035"/>
                  <a:pt x="2503" y="3035"/>
                </a:cubicBezTo>
                <a:cubicBezTo>
                  <a:pt x="2472" y="3035"/>
                  <a:pt x="2442" y="3046"/>
                  <a:pt x="2416" y="3075"/>
                </a:cubicBezTo>
                <a:cubicBezTo>
                  <a:pt x="2375" y="3134"/>
                  <a:pt x="2399" y="3199"/>
                  <a:pt x="2446" y="3234"/>
                </a:cubicBezTo>
                <a:cubicBezTo>
                  <a:pt x="2535" y="3305"/>
                  <a:pt x="2635" y="3376"/>
                  <a:pt x="2741" y="3417"/>
                </a:cubicBezTo>
                <a:cubicBezTo>
                  <a:pt x="2883" y="3476"/>
                  <a:pt x="3037" y="3512"/>
                  <a:pt x="3184" y="3553"/>
                </a:cubicBezTo>
                <a:cubicBezTo>
                  <a:pt x="3379" y="3600"/>
                  <a:pt x="3533" y="3701"/>
                  <a:pt x="3674" y="3848"/>
                </a:cubicBezTo>
                <a:cubicBezTo>
                  <a:pt x="4017" y="4185"/>
                  <a:pt x="4336" y="4557"/>
                  <a:pt x="4744" y="4823"/>
                </a:cubicBezTo>
                <a:cubicBezTo>
                  <a:pt x="4785" y="4847"/>
                  <a:pt x="4809" y="4906"/>
                  <a:pt x="4832" y="4953"/>
                </a:cubicBezTo>
                <a:cubicBezTo>
                  <a:pt x="4944" y="5172"/>
                  <a:pt x="5057" y="5396"/>
                  <a:pt x="5169" y="5614"/>
                </a:cubicBezTo>
                <a:cubicBezTo>
                  <a:pt x="5328" y="5916"/>
                  <a:pt x="5488" y="6211"/>
                  <a:pt x="5641" y="6506"/>
                </a:cubicBezTo>
                <a:cubicBezTo>
                  <a:pt x="5665" y="6554"/>
                  <a:pt x="5677" y="6601"/>
                  <a:pt x="5694" y="6648"/>
                </a:cubicBezTo>
                <a:cubicBezTo>
                  <a:pt x="5559" y="6619"/>
                  <a:pt x="5446" y="6565"/>
                  <a:pt x="5340" y="6518"/>
                </a:cubicBezTo>
                <a:cubicBezTo>
                  <a:pt x="4873" y="6317"/>
                  <a:pt x="4407" y="6099"/>
                  <a:pt x="4011" y="5780"/>
                </a:cubicBezTo>
                <a:cubicBezTo>
                  <a:pt x="3734" y="5555"/>
                  <a:pt x="3468" y="5313"/>
                  <a:pt x="3202" y="5065"/>
                </a:cubicBezTo>
                <a:cubicBezTo>
                  <a:pt x="3060" y="4935"/>
                  <a:pt x="3037" y="4770"/>
                  <a:pt x="3131" y="4599"/>
                </a:cubicBezTo>
                <a:cubicBezTo>
                  <a:pt x="3167" y="4528"/>
                  <a:pt x="3208" y="4451"/>
                  <a:pt x="3249" y="4380"/>
                </a:cubicBezTo>
                <a:cubicBezTo>
                  <a:pt x="3302" y="4280"/>
                  <a:pt x="3320" y="4167"/>
                  <a:pt x="3302" y="4055"/>
                </a:cubicBezTo>
                <a:cubicBezTo>
                  <a:pt x="3285" y="3978"/>
                  <a:pt x="3237" y="3925"/>
                  <a:pt x="3155" y="3925"/>
                </a:cubicBezTo>
                <a:cubicBezTo>
                  <a:pt x="3066" y="3925"/>
                  <a:pt x="3031" y="3984"/>
                  <a:pt x="3025" y="4061"/>
                </a:cubicBezTo>
                <a:cubicBezTo>
                  <a:pt x="3019" y="4091"/>
                  <a:pt x="3019" y="4120"/>
                  <a:pt x="3019" y="4150"/>
                </a:cubicBezTo>
                <a:cubicBezTo>
                  <a:pt x="2989" y="4321"/>
                  <a:pt x="2966" y="4498"/>
                  <a:pt x="2895" y="4705"/>
                </a:cubicBezTo>
                <a:cubicBezTo>
                  <a:pt x="2830" y="4616"/>
                  <a:pt x="2789" y="4563"/>
                  <a:pt x="2747" y="4504"/>
                </a:cubicBezTo>
                <a:cubicBezTo>
                  <a:pt x="2718" y="4463"/>
                  <a:pt x="2694" y="4415"/>
                  <a:pt x="2665" y="4374"/>
                </a:cubicBezTo>
                <a:cubicBezTo>
                  <a:pt x="2582" y="4262"/>
                  <a:pt x="2493" y="4162"/>
                  <a:pt x="2416" y="4049"/>
                </a:cubicBezTo>
                <a:cubicBezTo>
                  <a:pt x="2239" y="3789"/>
                  <a:pt x="2074" y="3518"/>
                  <a:pt x="1891" y="3252"/>
                </a:cubicBezTo>
                <a:cubicBezTo>
                  <a:pt x="1808" y="3140"/>
                  <a:pt x="1714" y="3033"/>
                  <a:pt x="1619" y="2933"/>
                </a:cubicBezTo>
                <a:cubicBezTo>
                  <a:pt x="1589" y="2903"/>
                  <a:pt x="1554" y="2885"/>
                  <a:pt x="1517" y="2885"/>
                </a:cubicBezTo>
                <a:cubicBezTo>
                  <a:pt x="1497" y="2885"/>
                  <a:pt x="1475" y="2891"/>
                  <a:pt x="1454" y="2903"/>
                </a:cubicBezTo>
                <a:cubicBezTo>
                  <a:pt x="1395" y="2939"/>
                  <a:pt x="1383" y="2998"/>
                  <a:pt x="1401" y="3063"/>
                </a:cubicBezTo>
                <a:cubicBezTo>
                  <a:pt x="1418" y="3110"/>
                  <a:pt x="1436" y="3163"/>
                  <a:pt x="1460" y="3205"/>
                </a:cubicBezTo>
                <a:cubicBezTo>
                  <a:pt x="1519" y="3317"/>
                  <a:pt x="1578" y="3423"/>
                  <a:pt x="1637" y="3530"/>
                </a:cubicBezTo>
                <a:cubicBezTo>
                  <a:pt x="1625" y="3535"/>
                  <a:pt x="1619" y="3541"/>
                  <a:pt x="1607" y="3553"/>
                </a:cubicBezTo>
                <a:cubicBezTo>
                  <a:pt x="1489" y="3435"/>
                  <a:pt x="1359" y="3329"/>
                  <a:pt x="1241" y="3205"/>
                </a:cubicBezTo>
                <a:cubicBezTo>
                  <a:pt x="1160" y="3118"/>
                  <a:pt x="1098" y="3001"/>
                  <a:pt x="956" y="3001"/>
                </a:cubicBezTo>
                <a:cubicBezTo>
                  <a:pt x="943" y="3001"/>
                  <a:pt x="930" y="3002"/>
                  <a:pt x="916" y="3004"/>
                </a:cubicBezTo>
                <a:cubicBezTo>
                  <a:pt x="904" y="3004"/>
                  <a:pt x="887" y="2986"/>
                  <a:pt x="875" y="2980"/>
                </a:cubicBezTo>
                <a:cubicBezTo>
                  <a:pt x="827" y="2955"/>
                  <a:pt x="793" y="2941"/>
                  <a:pt x="766" y="2941"/>
                </a:cubicBezTo>
                <a:cubicBezTo>
                  <a:pt x="723" y="2941"/>
                  <a:pt x="696" y="2975"/>
                  <a:pt x="656" y="3051"/>
                </a:cubicBezTo>
                <a:cubicBezTo>
                  <a:pt x="633" y="3104"/>
                  <a:pt x="609" y="3163"/>
                  <a:pt x="580" y="3217"/>
                </a:cubicBezTo>
                <a:lnTo>
                  <a:pt x="538" y="3211"/>
                </a:lnTo>
                <a:cubicBezTo>
                  <a:pt x="515" y="3116"/>
                  <a:pt x="491" y="3022"/>
                  <a:pt x="473" y="2927"/>
                </a:cubicBezTo>
                <a:cubicBezTo>
                  <a:pt x="444" y="2797"/>
                  <a:pt x="402" y="2673"/>
                  <a:pt x="290" y="2590"/>
                </a:cubicBezTo>
                <a:cubicBezTo>
                  <a:pt x="267" y="2575"/>
                  <a:pt x="230" y="2564"/>
                  <a:pt x="199" y="2564"/>
                </a:cubicBezTo>
                <a:cubicBezTo>
                  <a:pt x="184" y="2564"/>
                  <a:pt x="170" y="2567"/>
                  <a:pt x="160" y="2573"/>
                </a:cubicBezTo>
                <a:cubicBezTo>
                  <a:pt x="125" y="2596"/>
                  <a:pt x="89" y="2661"/>
                  <a:pt x="95" y="2697"/>
                </a:cubicBezTo>
                <a:cubicBezTo>
                  <a:pt x="107" y="2762"/>
                  <a:pt x="154" y="2827"/>
                  <a:pt x="196" y="2880"/>
                </a:cubicBezTo>
                <a:cubicBezTo>
                  <a:pt x="272" y="2980"/>
                  <a:pt x="355" y="3069"/>
                  <a:pt x="432" y="3169"/>
                </a:cubicBezTo>
                <a:cubicBezTo>
                  <a:pt x="456" y="3199"/>
                  <a:pt x="467" y="3240"/>
                  <a:pt x="491" y="3305"/>
                </a:cubicBezTo>
                <a:cubicBezTo>
                  <a:pt x="397" y="3281"/>
                  <a:pt x="337" y="3264"/>
                  <a:pt x="272" y="3258"/>
                </a:cubicBezTo>
                <a:cubicBezTo>
                  <a:pt x="258" y="3255"/>
                  <a:pt x="243" y="3253"/>
                  <a:pt x="229" y="3253"/>
                </a:cubicBezTo>
                <a:cubicBezTo>
                  <a:pt x="185" y="3253"/>
                  <a:pt x="144" y="3271"/>
                  <a:pt x="131" y="3329"/>
                </a:cubicBezTo>
                <a:cubicBezTo>
                  <a:pt x="119" y="3400"/>
                  <a:pt x="178" y="3435"/>
                  <a:pt x="237" y="3447"/>
                </a:cubicBezTo>
                <a:cubicBezTo>
                  <a:pt x="290" y="3465"/>
                  <a:pt x="355" y="3465"/>
                  <a:pt x="414" y="3465"/>
                </a:cubicBezTo>
                <a:cubicBezTo>
                  <a:pt x="451" y="3462"/>
                  <a:pt x="481" y="3460"/>
                  <a:pt x="505" y="3460"/>
                </a:cubicBezTo>
                <a:cubicBezTo>
                  <a:pt x="600" y="3460"/>
                  <a:pt x="613" y="3490"/>
                  <a:pt x="674" y="3636"/>
                </a:cubicBezTo>
                <a:cubicBezTo>
                  <a:pt x="574" y="3636"/>
                  <a:pt x="473" y="3636"/>
                  <a:pt x="379" y="3642"/>
                </a:cubicBezTo>
                <a:cubicBezTo>
                  <a:pt x="343" y="3648"/>
                  <a:pt x="290" y="3683"/>
                  <a:pt x="284" y="3707"/>
                </a:cubicBezTo>
                <a:cubicBezTo>
                  <a:pt x="278" y="3742"/>
                  <a:pt x="302" y="3801"/>
                  <a:pt x="332" y="3825"/>
                </a:cubicBezTo>
                <a:cubicBezTo>
                  <a:pt x="388" y="3868"/>
                  <a:pt x="445" y="3883"/>
                  <a:pt x="506" y="3883"/>
                </a:cubicBezTo>
                <a:cubicBezTo>
                  <a:pt x="554" y="3883"/>
                  <a:pt x="604" y="3873"/>
                  <a:pt x="656" y="3860"/>
                </a:cubicBezTo>
                <a:cubicBezTo>
                  <a:pt x="703" y="3846"/>
                  <a:pt x="741" y="3839"/>
                  <a:pt x="773" y="3839"/>
                </a:cubicBezTo>
                <a:cubicBezTo>
                  <a:pt x="864" y="3839"/>
                  <a:pt x="907" y="3898"/>
                  <a:pt x="946" y="4037"/>
                </a:cubicBezTo>
                <a:cubicBezTo>
                  <a:pt x="851" y="4067"/>
                  <a:pt x="751" y="4085"/>
                  <a:pt x="656" y="4114"/>
                </a:cubicBezTo>
                <a:cubicBezTo>
                  <a:pt x="597" y="4138"/>
                  <a:pt x="515" y="4173"/>
                  <a:pt x="538" y="4262"/>
                </a:cubicBezTo>
                <a:cubicBezTo>
                  <a:pt x="552" y="4327"/>
                  <a:pt x="611" y="4349"/>
                  <a:pt x="670" y="4349"/>
                </a:cubicBezTo>
                <a:cubicBezTo>
                  <a:pt x="685" y="4349"/>
                  <a:pt x="701" y="4347"/>
                  <a:pt x="715" y="4345"/>
                </a:cubicBezTo>
                <a:cubicBezTo>
                  <a:pt x="816" y="4333"/>
                  <a:pt x="922" y="4303"/>
                  <a:pt x="1017" y="4268"/>
                </a:cubicBezTo>
                <a:cubicBezTo>
                  <a:pt x="1066" y="4250"/>
                  <a:pt x="1107" y="4240"/>
                  <a:pt x="1141" y="4240"/>
                </a:cubicBezTo>
                <a:cubicBezTo>
                  <a:pt x="1221" y="4240"/>
                  <a:pt x="1267" y="4293"/>
                  <a:pt x="1312" y="4421"/>
                </a:cubicBezTo>
                <a:cubicBezTo>
                  <a:pt x="1265" y="4439"/>
                  <a:pt x="1206" y="4445"/>
                  <a:pt x="1164" y="4469"/>
                </a:cubicBezTo>
                <a:cubicBezTo>
                  <a:pt x="1076" y="4522"/>
                  <a:pt x="987" y="4581"/>
                  <a:pt x="904" y="4646"/>
                </a:cubicBezTo>
                <a:cubicBezTo>
                  <a:pt x="857" y="4687"/>
                  <a:pt x="857" y="4752"/>
                  <a:pt x="893" y="4811"/>
                </a:cubicBezTo>
                <a:cubicBezTo>
                  <a:pt x="922" y="4849"/>
                  <a:pt x="957" y="4869"/>
                  <a:pt x="996" y="4869"/>
                </a:cubicBezTo>
                <a:cubicBezTo>
                  <a:pt x="1012" y="4869"/>
                  <a:pt x="1029" y="4865"/>
                  <a:pt x="1046" y="4858"/>
                </a:cubicBezTo>
                <a:cubicBezTo>
                  <a:pt x="1123" y="4823"/>
                  <a:pt x="1194" y="4782"/>
                  <a:pt x="1265" y="4740"/>
                </a:cubicBezTo>
                <a:cubicBezTo>
                  <a:pt x="1353" y="4681"/>
                  <a:pt x="1430" y="4610"/>
                  <a:pt x="1525" y="4540"/>
                </a:cubicBezTo>
                <a:cubicBezTo>
                  <a:pt x="1625" y="4610"/>
                  <a:pt x="1714" y="4675"/>
                  <a:pt x="1832" y="4758"/>
                </a:cubicBezTo>
                <a:cubicBezTo>
                  <a:pt x="1769" y="4777"/>
                  <a:pt x="1730" y="4797"/>
                  <a:pt x="1698" y="4797"/>
                </a:cubicBezTo>
                <a:cubicBezTo>
                  <a:pt x="1691" y="4797"/>
                  <a:pt x="1685" y="4796"/>
                  <a:pt x="1678" y="4794"/>
                </a:cubicBezTo>
                <a:cubicBezTo>
                  <a:pt x="1651" y="4788"/>
                  <a:pt x="1626" y="4785"/>
                  <a:pt x="1604" y="4785"/>
                </a:cubicBezTo>
                <a:cubicBezTo>
                  <a:pt x="1514" y="4785"/>
                  <a:pt x="1460" y="4834"/>
                  <a:pt x="1436" y="4947"/>
                </a:cubicBezTo>
                <a:cubicBezTo>
                  <a:pt x="1424" y="4988"/>
                  <a:pt x="1383" y="5024"/>
                  <a:pt x="1365" y="5065"/>
                </a:cubicBezTo>
                <a:cubicBezTo>
                  <a:pt x="1308" y="5174"/>
                  <a:pt x="1367" y="5266"/>
                  <a:pt x="1479" y="5266"/>
                </a:cubicBezTo>
                <a:cubicBezTo>
                  <a:pt x="1482" y="5266"/>
                  <a:pt x="1486" y="5266"/>
                  <a:pt x="1489" y="5266"/>
                </a:cubicBezTo>
                <a:cubicBezTo>
                  <a:pt x="1536" y="5260"/>
                  <a:pt x="1584" y="5248"/>
                  <a:pt x="1625" y="5225"/>
                </a:cubicBezTo>
                <a:cubicBezTo>
                  <a:pt x="1796" y="5130"/>
                  <a:pt x="1979" y="5177"/>
                  <a:pt x="2157" y="5148"/>
                </a:cubicBezTo>
                <a:lnTo>
                  <a:pt x="2157" y="5148"/>
                </a:lnTo>
                <a:cubicBezTo>
                  <a:pt x="2127" y="5195"/>
                  <a:pt x="2092" y="5225"/>
                  <a:pt x="2062" y="5254"/>
                </a:cubicBezTo>
                <a:cubicBezTo>
                  <a:pt x="1962" y="5355"/>
                  <a:pt x="1932" y="5461"/>
                  <a:pt x="1985" y="5538"/>
                </a:cubicBezTo>
                <a:cubicBezTo>
                  <a:pt x="2013" y="5571"/>
                  <a:pt x="2057" y="5588"/>
                  <a:pt x="2107" y="5588"/>
                </a:cubicBezTo>
                <a:cubicBezTo>
                  <a:pt x="2164" y="5588"/>
                  <a:pt x="2230" y="5565"/>
                  <a:pt x="2287" y="5514"/>
                </a:cubicBezTo>
                <a:cubicBezTo>
                  <a:pt x="2375" y="5437"/>
                  <a:pt x="2446" y="5343"/>
                  <a:pt x="2517" y="5248"/>
                </a:cubicBezTo>
                <a:cubicBezTo>
                  <a:pt x="2559" y="5191"/>
                  <a:pt x="2601" y="5133"/>
                  <a:pt x="2671" y="5133"/>
                </a:cubicBezTo>
                <a:cubicBezTo>
                  <a:pt x="2680" y="5133"/>
                  <a:pt x="2690" y="5134"/>
                  <a:pt x="2700" y="5136"/>
                </a:cubicBezTo>
                <a:cubicBezTo>
                  <a:pt x="2907" y="5177"/>
                  <a:pt x="3119" y="5201"/>
                  <a:pt x="3285" y="5361"/>
                </a:cubicBezTo>
                <a:cubicBezTo>
                  <a:pt x="3403" y="5485"/>
                  <a:pt x="3539" y="5585"/>
                  <a:pt x="3669" y="5703"/>
                </a:cubicBezTo>
                <a:cubicBezTo>
                  <a:pt x="3692" y="5721"/>
                  <a:pt x="3704" y="5750"/>
                  <a:pt x="3722" y="5774"/>
                </a:cubicBezTo>
                <a:cubicBezTo>
                  <a:pt x="3716" y="5786"/>
                  <a:pt x="3710" y="5792"/>
                  <a:pt x="3704" y="5803"/>
                </a:cubicBezTo>
                <a:cubicBezTo>
                  <a:pt x="3657" y="5786"/>
                  <a:pt x="3610" y="5774"/>
                  <a:pt x="3562" y="5750"/>
                </a:cubicBezTo>
                <a:cubicBezTo>
                  <a:pt x="3510" y="5724"/>
                  <a:pt x="3481" y="5710"/>
                  <a:pt x="3457" y="5710"/>
                </a:cubicBezTo>
                <a:cubicBezTo>
                  <a:pt x="3427" y="5710"/>
                  <a:pt x="3405" y="5733"/>
                  <a:pt x="3356" y="5786"/>
                </a:cubicBezTo>
                <a:cubicBezTo>
                  <a:pt x="3314" y="5827"/>
                  <a:pt x="3261" y="5868"/>
                  <a:pt x="3202" y="5892"/>
                </a:cubicBezTo>
                <a:cubicBezTo>
                  <a:pt x="3084" y="5939"/>
                  <a:pt x="2954" y="5975"/>
                  <a:pt x="2830" y="6010"/>
                </a:cubicBezTo>
                <a:cubicBezTo>
                  <a:pt x="2672" y="6059"/>
                  <a:pt x="2515" y="6083"/>
                  <a:pt x="2357" y="6083"/>
                </a:cubicBezTo>
                <a:cubicBezTo>
                  <a:pt x="2190" y="6083"/>
                  <a:pt x="2023" y="6056"/>
                  <a:pt x="1855" y="6004"/>
                </a:cubicBezTo>
                <a:cubicBezTo>
                  <a:pt x="1442" y="5886"/>
                  <a:pt x="1093" y="5662"/>
                  <a:pt x="775" y="5378"/>
                </a:cubicBezTo>
                <a:cubicBezTo>
                  <a:pt x="615" y="5242"/>
                  <a:pt x="444" y="5118"/>
                  <a:pt x="272" y="4994"/>
                </a:cubicBezTo>
                <a:cubicBezTo>
                  <a:pt x="238" y="4970"/>
                  <a:pt x="199" y="4953"/>
                  <a:pt x="161" y="4953"/>
                </a:cubicBezTo>
                <a:cubicBezTo>
                  <a:pt x="126" y="4953"/>
                  <a:pt x="91" y="4967"/>
                  <a:pt x="60" y="5000"/>
                </a:cubicBezTo>
                <a:cubicBezTo>
                  <a:pt x="1" y="5065"/>
                  <a:pt x="48" y="5130"/>
                  <a:pt x="89" y="5189"/>
                </a:cubicBezTo>
                <a:cubicBezTo>
                  <a:pt x="190" y="5343"/>
                  <a:pt x="302" y="5485"/>
                  <a:pt x="456" y="5597"/>
                </a:cubicBezTo>
                <a:cubicBezTo>
                  <a:pt x="668" y="5750"/>
                  <a:pt x="899" y="5886"/>
                  <a:pt x="1147" y="5987"/>
                </a:cubicBezTo>
                <a:cubicBezTo>
                  <a:pt x="1200" y="6010"/>
                  <a:pt x="1265" y="6016"/>
                  <a:pt x="1306" y="6087"/>
                </a:cubicBezTo>
                <a:cubicBezTo>
                  <a:pt x="1232" y="6111"/>
                  <a:pt x="1163" y="6119"/>
                  <a:pt x="1095" y="6119"/>
                </a:cubicBezTo>
                <a:cubicBezTo>
                  <a:pt x="1027" y="6119"/>
                  <a:pt x="961" y="6111"/>
                  <a:pt x="893" y="6099"/>
                </a:cubicBezTo>
                <a:cubicBezTo>
                  <a:pt x="839" y="6087"/>
                  <a:pt x="792" y="6069"/>
                  <a:pt x="739" y="6063"/>
                </a:cubicBezTo>
                <a:cubicBezTo>
                  <a:pt x="716" y="6059"/>
                  <a:pt x="695" y="6057"/>
                  <a:pt x="674" y="6057"/>
                </a:cubicBezTo>
                <a:cubicBezTo>
                  <a:pt x="575" y="6057"/>
                  <a:pt x="502" y="6101"/>
                  <a:pt x="497" y="6170"/>
                </a:cubicBezTo>
                <a:cubicBezTo>
                  <a:pt x="485" y="6252"/>
                  <a:pt x="580" y="6323"/>
                  <a:pt x="710" y="6335"/>
                </a:cubicBezTo>
                <a:lnTo>
                  <a:pt x="763" y="6335"/>
                </a:lnTo>
                <a:cubicBezTo>
                  <a:pt x="782" y="6336"/>
                  <a:pt x="802" y="6337"/>
                  <a:pt x="821" y="6337"/>
                </a:cubicBezTo>
                <a:cubicBezTo>
                  <a:pt x="1030" y="6337"/>
                  <a:pt x="1229" y="6280"/>
                  <a:pt x="1418" y="6193"/>
                </a:cubicBezTo>
                <a:cubicBezTo>
                  <a:pt x="1474" y="6167"/>
                  <a:pt x="1526" y="6156"/>
                  <a:pt x="1576" y="6156"/>
                </a:cubicBezTo>
                <a:cubicBezTo>
                  <a:pt x="1670" y="6156"/>
                  <a:pt x="1759" y="6194"/>
                  <a:pt x="1855" y="6241"/>
                </a:cubicBezTo>
                <a:cubicBezTo>
                  <a:pt x="1690" y="6400"/>
                  <a:pt x="1560" y="6565"/>
                  <a:pt x="1330" y="6607"/>
                </a:cubicBezTo>
                <a:cubicBezTo>
                  <a:pt x="1206" y="6630"/>
                  <a:pt x="1164" y="6701"/>
                  <a:pt x="1194" y="6772"/>
                </a:cubicBezTo>
                <a:cubicBezTo>
                  <a:pt x="1209" y="6821"/>
                  <a:pt x="1252" y="6845"/>
                  <a:pt x="1310" y="6845"/>
                </a:cubicBezTo>
                <a:cubicBezTo>
                  <a:pt x="1344" y="6845"/>
                  <a:pt x="1383" y="6837"/>
                  <a:pt x="1424" y="6819"/>
                </a:cubicBezTo>
                <a:cubicBezTo>
                  <a:pt x="1442" y="6813"/>
                  <a:pt x="1466" y="6802"/>
                  <a:pt x="1483" y="6790"/>
                </a:cubicBezTo>
                <a:cubicBezTo>
                  <a:pt x="1572" y="6713"/>
                  <a:pt x="1666" y="6636"/>
                  <a:pt x="1743" y="6548"/>
                </a:cubicBezTo>
                <a:cubicBezTo>
                  <a:pt x="1861" y="6406"/>
                  <a:pt x="2003" y="6311"/>
                  <a:pt x="2180" y="6270"/>
                </a:cubicBezTo>
                <a:cubicBezTo>
                  <a:pt x="2287" y="6246"/>
                  <a:pt x="2393" y="6235"/>
                  <a:pt x="2493" y="6205"/>
                </a:cubicBezTo>
                <a:cubicBezTo>
                  <a:pt x="2741" y="6140"/>
                  <a:pt x="2983" y="6081"/>
                  <a:pt x="3226" y="6004"/>
                </a:cubicBezTo>
                <a:cubicBezTo>
                  <a:pt x="3266" y="5991"/>
                  <a:pt x="3303" y="5985"/>
                  <a:pt x="3337" y="5985"/>
                </a:cubicBezTo>
                <a:cubicBezTo>
                  <a:pt x="3430" y="5985"/>
                  <a:pt x="3504" y="6030"/>
                  <a:pt x="3568" y="6117"/>
                </a:cubicBezTo>
                <a:cubicBezTo>
                  <a:pt x="3615" y="6181"/>
                  <a:pt x="3680" y="6241"/>
                  <a:pt x="3734" y="6300"/>
                </a:cubicBezTo>
                <a:cubicBezTo>
                  <a:pt x="3722" y="6187"/>
                  <a:pt x="3716" y="6075"/>
                  <a:pt x="3704" y="5957"/>
                </a:cubicBezTo>
                <a:cubicBezTo>
                  <a:pt x="3750" y="5945"/>
                  <a:pt x="3796" y="5940"/>
                  <a:pt x="3839" y="5940"/>
                </a:cubicBezTo>
                <a:cubicBezTo>
                  <a:pt x="3928" y="5940"/>
                  <a:pt x="4011" y="5964"/>
                  <a:pt x="4082" y="6016"/>
                </a:cubicBezTo>
                <a:cubicBezTo>
                  <a:pt x="4513" y="6323"/>
                  <a:pt x="5003" y="6518"/>
                  <a:pt x="5482" y="6725"/>
                </a:cubicBezTo>
                <a:cubicBezTo>
                  <a:pt x="5730" y="6825"/>
                  <a:pt x="5860" y="7002"/>
                  <a:pt x="5972" y="7239"/>
                </a:cubicBezTo>
                <a:cubicBezTo>
                  <a:pt x="6126" y="7564"/>
                  <a:pt x="6326" y="7865"/>
                  <a:pt x="6504" y="8172"/>
                </a:cubicBezTo>
                <a:cubicBezTo>
                  <a:pt x="6527" y="8213"/>
                  <a:pt x="6557" y="8255"/>
                  <a:pt x="6580" y="8290"/>
                </a:cubicBezTo>
                <a:cubicBezTo>
                  <a:pt x="6563" y="8302"/>
                  <a:pt x="6551" y="8314"/>
                  <a:pt x="6545" y="8314"/>
                </a:cubicBezTo>
                <a:cubicBezTo>
                  <a:pt x="6374" y="8213"/>
                  <a:pt x="6202" y="8107"/>
                  <a:pt x="6025" y="8007"/>
                </a:cubicBezTo>
                <a:cubicBezTo>
                  <a:pt x="5978" y="7977"/>
                  <a:pt x="5954" y="7936"/>
                  <a:pt x="5960" y="7877"/>
                </a:cubicBezTo>
                <a:cubicBezTo>
                  <a:pt x="5960" y="7794"/>
                  <a:pt x="5966" y="7711"/>
                  <a:pt x="5954" y="7629"/>
                </a:cubicBezTo>
                <a:cubicBezTo>
                  <a:pt x="5949" y="7560"/>
                  <a:pt x="5916" y="7492"/>
                  <a:pt x="5835" y="7492"/>
                </a:cubicBezTo>
                <a:cubicBezTo>
                  <a:pt x="5831" y="7492"/>
                  <a:pt x="5828" y="7492"/>
                  <a:pt x="5824" y="7493"/>
                </a:cubicBezTo>
                <a:cubicBezTo>
                  <a:pt x="5742" y="7493"/>
                  <a:pt x="5700" y="7558"/>
                  <a:pt x="5689" y="7634"/>
                </a:cubicBezTo>
                <a:cubicBezTo>
                  <a:pt x="5683" y="7705"/>
                  <a:pt x="5689" y="7782"/>
                  <a:pt x="5689" y="7871"/>
                </a:cubicBezTo>
                <a:lnTo>
                  <a:pt x="5376" y="7871"/>
                </a:lnTo>
                <a:cubicBezTo>
                  <a:pt x="5399" y="7800"/>
                  <a:pt x="5423" y="7753"/>
                  <a:pt x="5440" y="7699"/>
                </a:cubicBezTo>
                <a:cubicBezTo>
                  <a:pt x="5464" y="7605"/>
                  <a:pt x="5494" y="7516"/>
                  <a:pt x="5500" y="7422"/>
                </a:cubicBezTo>
                <a:cubicBezTo>
                  <a:pt x="5505" y="7315"/>
                  <a:pt x="5417" y="7233"/>
                  <a:pt x="5334" y="7227"/>
                </a:cubicBezTo>
                <a:cubicBezTo>
                  <a:pt x="5330" y="7227"/>
                  <a:pt x="5327" y="7226"/>
                  <a:pt x="5323" y="7226"/>
                </a:cubicBezTo>
                <a:cubicBezTo>
                  <a:pt x="5252" y="7226"/>
                  <a:pt x="5197" y="7280"/>
                  <a:pt x="5181" y="7392"/>
                </a:cubicBezTo>
                <a:cubicBezTo>
                  <a:pt x="5169" y="7469"/>
                  <a:pt x="5181" y="7552"/>
                  <a:pt x="5181" y="7634"/>
                </a:cubicBezTo>
                <a:cubicBezTo>
                  <a:pt x="5181" y="7717"/>
                  <a:pt x="5210" y="7806"/>
                  <a:pt x="5110" y="7853"/>
                </a:cubicBezTo>
                <a:cubicBezTo>
                  <a:pt x="5086" y="7877"/>
                  <a:pt x="5062" y="7918"/>
                  <a:pt x="5033" y="7924"/>
                </a:cubicBezTo>
                <a:cubicBezTo>
                  <a:pt x="4820" y="7971"/>
                  <a:pt x="4602" y="8012"/>
                  <a:pt x="4383" y="8054"/>
                </a:cubicBezTo>
                <a:cubicBezTo>
                  <a:pt x="4381" y="8054"/>
                  <a:pt x="4378" y="8055"/>
                  <a:pt x="4376" y="8055"/>
                </a:cubicBezTo>
                <a:cubicBezTo>
                  <a:pt x="4354" y="8055"/>
                  <a:pt x="4331" y="8034"/>
                  <a:pt x="4289" y="8018"/>
                </a:cubicBezTo>
                <a:cubicBezTo>
                  <a:pt x="4330" y="7983"/>
                  <a:pt x="4360" y="7953"/>
                  <a:pt x="4389" y="7936"/>
                </a:cubicBezTo>
                <a:cubicBezTo>
                  <a:pt x="4466" y="7877"/>
                  <a:pt x="4555" y="7835"/>
                  <a:pt x="4614" y="7764"/>
                </a:cubicBezTo>
                <a:cubicBezTo>
                  <a:pt x="4666" y="7705"/>
                  <a:pt x="4718" y="7677"/>
                  <a:pt x="4775" y="7677"/>
                </a:cubicBezTo>
                <a:cubicBezTo>
                  <a:pt x="4815" y="7677"/>
                  <a:pt x="4857" y="7690"/>
                  <a:pt x="4903" y="7717"/>
                </a:cubicBezTo>
                <a:cubicBezTo>
                  <a:pt x="4850" y="7646"/>
                  <a:pt x="4832" y="7587"/>
                  <a:pt x="4903" y="7510"/>
                </a:cubicBezTo>
                <a:cubicBezTo>
                  <a:pt x="4944" y="7457"/>
                  <a:pt x="4980" y="7398"/>
                  <a:pt x="5015" y="7333"/>
                </a:cubicBezTo>
                <a:cubicBezTo>
                  <a:pt x="5039" y="7292"/>
                  <a:pt x="5057" y="7251"/>
                  <a:pt x="5068" y="7203"/>
                </a:cubicBezTo>
                <a:cubicBezTo>
                  <a:pt x="5080" y="7138"/>
                  <a:pt x="5074" y="7067"/>
                  <a:pt x="5003" y="7038"/>
                </a:cubicBezTo>
                <a:cubicBezTo>
                  <a:pt x="4989" y="7032"/>
                  <a:pt x="4976" y="7029"/>
                  <a:pt x="4964" y="7029"/>
                </a:cubicBezTo>
                <a:cubicBezTo>
                  <a:pt x="4915" y="7029"/>
                  <a:pt x="4881" y="7071"/>
                  <a:pt x="4862" y="7109"/>
                </a:cubicBezTo>
                <a:cubicBezTo>
                  <a:pt x="4820" y="7180"/>
                  <a:pt x="4791" y="7256"/>
                  <a:pt x="4761" y="7333"/>
                </a:cubicBezTo>
                <a:cubicBezTo>
                  <a:pt x="4744" y="7386"/>
                  <a:pt x="4732" y="7440"/>
                  <a:pt x="4714" y="7505"/>
                </a:cubicBezTo>
                <a:cubicBezTo>
                  <a:pt x="4620" y="7445"/>
                  <a:pt x="4549" y="7404"/>
                  <a:pt x="4472" y="7357"/>
                </a:cubicBezTo>
                <a:lnTo>
                  <a:pt x="4472" y="7357"/>
                </a:lnTo>
                <a:cubicBezTo>
                  <a:pt x="4519" y="7416"/>
                  <a:pt x="4566" y="7475"/>
                  <a:pt x="4625" y="7546"/>
                </a:cubicBezTo>
                <a:cubicBezTo>
                  <a:pt x="4484" y="7599"/>
                  <a:pt x="4354" y="7646"/>
                  <a:pt x="4212" y="7699"/>
                </a:cubicBezTo>
                <a:cubicBezTo>
                  <a:pt x="4236" y="7540"/>
                  <a:pt x="4354" y="7440"/>
                  <a:pt x="4442" y="7327"/>
                </a:cubicBezTo>
                <a:cubicBezTo>
                  <a:pt x="4478" y="7268"/>
                  <a:pt x="4513" y="7203"/>
                  <a:pt x="4549" y="7144"/>
                </a:cubicBezTo>
                <a:cubicBezTo>
                  <a:pt x="4584" y="7073"/>
                  <a:pt x="4637" y="7008"/>
                  <a:pt x="4661" y="6932"/>
                </a:cubicBezTo>
                <a:cubicBezTo>
                  <a:pt x="4673" y="6890"/>
                  <a:pt x="4649" y="6825"/>
                  <a:pt x="4620" y="6796"/>
                </a:cubicBezTo>
                <a:cubicBezTo>
                  <a:pt x="4606" y="6784"/>
                  <a:pt x="4591" y="6779"/>
                  <a:pt x="4577" y="6779"/>
                </a:cubicBezTo>
                <a:cubicBezTo>
                  <a:pt x="4543" y="6779"/>
                  <a:pt x="4510" y="6808"/>
                  <a:pt x="4490" y="6837"/>
                </a:cubicBezTo>
                <a:cubicBezTo>
                  <a:pt x="4460" y="6884"/>
                  <a:pt x="4436" y="6943"/>
                  <a:pt x="4419" y="6997"/>
                </a:cubicBezTo>
                <a:cubicBezTo>
                  <a:pt x="4401" y="7044"/>
                  <a:pt x="4389" y="7091"/>
                  <a:pt x="4371" y="7168"/>
                </a:cubicBezTo>
                <a:cubicBezTo>
                  <a:pt x="4301" y="7115"/>
                  <a:pt x="4247" y="7073"/>
                  <a:pt x="4194" y="7038"/>
                </a:cubicBezTo>
                <a:lnTo>
                  <a:pt x="4194" y="7038"/>
                </a:lnTo>
                <a:cubicBezTo>
                  <a:pt x="4212" y="7091"/>
                  <a:pt x="4236" y="7138"/>
                  <a:pt x="4259" y="7203"/>
                </a:cubicBezTo>
                <a:cubicBezTo>
                  <a:pt x="4182" y="7209"/>
                  <a:pt x="4123" y="7209"/>
                  <a:pt x="4070" y="7221"/>
                </a:cubicBezTo>
                <a:cubicBezTo>
                  <a:pt x="4005" y="7233"/>
                  <a:pt x="3940" y="7251"/>
                  <a:pt x="3881" y="7280"/>
                </a:cubicBezTo>
                <a:cubicBezTo>
                  <a:pt x="3828" y="7310"/>
                  <a:pt x="3787" y="7369"/>
                  <a:pt x="3840" y="7422"/>
                </a:cubicBezTo>
                <a:cubicBezTo>
                  <a:pt x="3911" y="7505"/>
                  <a:pt x="3887" y="7581"/>
                  <a:pt x="3881" y="7670"/>
                </a:cubicBezTo>
                <a:cubicBezTo>
                  <a:pt x="3881" y="7747"/>
                  <a:pt x="3905" y="7823"/>
                  <a:pt x="3917" y="7900"/>
                </a:cubicBezTo>
                <a:cubicBezTo>
                  <a:pt x="3923" y="7936"/>
                  <a:pt x="3928" y="7971"/>
                  <a:pt x="3946" y="8042"/>
                </a:cubicBezTo>
                <a:cubicBezTo>
                  <a:pt x="3822" y="8007"/>
                  <a:pt x="3728" y="7983"/>
                  <a:pt x="3639" y="7947"/>
                </a:cubicBezTo>
                <a:cubicBezTo>
                  <a:pt x="3314" y="7818"/>
                  <a:pt x="3096" y="7569"/>
                  <a:pt x="2930" y="7280"/>
                </a:cubicBezTo>
                <a:cubicBezTo>
                  <a:pt x="2848" y="7126"/>
                  <a:pt x="2771" y="6973"/>
                  <a:pt x="2688" y="6825"/>
                </a:cubicBezTo>
                <a:cubicBezTo>
                  <a:pt x="2655" y="6768"/>
                  <a:pt x="2606" y="6730"/>
                  <a:pt x="2542" y="6730"/>
                </a:cubicBezTo>
                <a:cubicBezTo>
                  <a:pt x="2526" y="6730"/>
                  <a:pt x="2510" y="6732"/>
                  <a:pt x="2493" y="6737"/>
                </a:cubicBezTo>
                <a:cubicBezTo>
                  <a:pt x="2416" y="6760"/>
                  <a:pt x="2381" y="6825"/>
                  <a:pt x="2387" y="6896"/>
                </a:cubicBezTo>
                <a:cubicBezTo>
                  <a:pt x="2399" y="7008"/>
                  <a:pt x="2411" y="7126"/>
                  <a:pt x="2446" y="7227"/>
                </a:cubicBezTo>
                <a:cubicBezTo>
                  <a:pt x="2582" y="7569"/>
                  <a:pt x="2836" y="7812"/>
                  <a:pt x="3155" y="7989"/>
                </a:cubicBezTo>
                <a:cubicBezTo>
                  <a:pt x="3314" y="8083"/>
                  <a:pt x="3491" y="8148"/>
                  <a:pt x="3674" y="8237"/>
                </a:cubicBezTo>
                <a:cubicBezTo>
                  <a:pt x="3628" y="8240"/>
                  <a:pt x="3582" y="8242"/>
                  <a:pt x="3537" y="8242"/>
                </a:cubicBezTo>
                <a:cubicBezTo>
                  <a:pt x="3270" y="8242"/>
                  <a:pt x="3036" y="8178"/>
                  <a:pt x="2824" y="8007"/>
                </a:cubicBezTo>
                <a:cubicBezTo>
                  <a:pt x="2771" y="7965"/>
                  <a:pt x="2718" y="7918"/>
                  <a:pt x="2653" y="7888"/>
                </a:cubicBezTo>
                <a:cubicBezTo>
                  <a:pt x="2631" y="7879"/>
                  <a:pt x="2598" y="7873"/>
                  <a:pt x="2569" y="7873"/>
                </a:cubicBezTo>
                <a:cubicBezTo>
                  <a:pt x="2543" y="7873"/>
                  <a:pt x="2519" y="7877"/>
                  <a:pt x="2505" y="7888"/>
                </a:cubicBezTo>
                <a:cubicBezTo>
                  <a:pt x="2476" y="7924"/>
                  <a:pt x="2458" y="7995"/>
                  <a:pt x="2470" y="8048"/>
                </a:cubicBezTo>
                <a:cubicBezTo>
                  <a:pt x="2481" y="8142"/>
                  <a:pt x="2564" y="8196"/>
                  <a:pt x="2641" y="8231"/>
                </a:cubicBezTo>
                <a:cubicBezTo>
                  <a:pt x="2901" y="8363"/>
                  <a:pt x="3165" y="8428"/>
                  <a:pt x="3436" y="8428"/>
                </a:cubicBezTo>
                <a:cubicBezTo>
                  <a:pt x="3615" y="8428"/>
                  <a:pt x="3796" y="8400"/>
                  <a:pt x="3982" y="8343"/>
                </a:cubicBezTo>
                <a:cubicBezTo>
                  <a:pt x="4159" y="8290"/>
                  <a:pt x="4354" y="8302"/>
                  <a:pt x="4537" y="8290"/>
                </a:cubicBezTo>
                <a:cubicBezTo>
                  <a:pt x="4566" y="8290"/>
                  <a:pt x="4602" y="8314"/>
                  <a:pt x="4631" y="8337"/>
                </a:cubicBezTo>
                <a:cubicBezTo>
                  <a:pt x="4671" y="8368"/>
                  <a:pt x="4710" y="8382"/>
                  <a:pt x="4749" y="8382"/>
                </a:cubicBezTo>
                <a:cubicBezTo>
                  <a:pt x="4793" y="8382"/>
                  <a:pt x="4836" y="8365"/>
                  <a:pt x="4879" y="8337"/>
                </a:cubicBezTo>
                <a:cubicBezTo>
                  <a:pt x="4933" y="8308"/>
                  <a:pt x="4986" y="8266"/>
                  <a:pt x="5039" y="8231"/>
                </a:cubicBezTo>
                <a:cubicBezTo>
                  <a:pt x="5165" y="8138"/>
                  <a:pt x="5302" y="8107"/>
                  <a:pt x="5444" y="8107"/>
                </a:cubicBezTo>
                <a:cubicBezTo>
                  <a:pt x="5482" y="8107"/>
                  <a:pt x="5520" y="8109"/>
                  <a:pt x="5559" y="8113"/>
                </a:cubicBezTo>
                <a:cubicBezTo>
                  <a:pt x="5594" y="8119"/>
                  <a:pt x="5624" y="8154"/>
                  <a:pt x="5671" y="8184"/>
                </a:cubicBezTo>
                <a:cubicBezTo>
                  <a:pt x="5600" y="8225"/>
                  <a:pt x="5547" y="8255"/>
                  <a:pt x="5500" y="8284"/>
                </a:cubicBezTo>
                <a:cubicBezTo>
                  <a:pt x="5440" y="8320"/>
                  <a:pt x="5376" y="8361"/>
                  <a:pt x="5328" y="8408"/>
                </a:cubicBezTo>
                <a:cubicBezTo>
                  <a:pt x="5228" y="8497"/>
                  <a:pt x="5204" y="8585"/>
                  <a:pt x="5251" y="8650"/>
                </a:cubicBezTo>
                <a:cubicBezTo>
                  <a:pt x="5275" y="8685"/>
                  <a:pt x="5315" y="8704"/>
                  <a:pt x="5362" y="8704"/>
                </a:cubicBezTo>
                <a:cubicBezTo>
                  <a:pt x="5410" y="8704"/>
                  <a:pt x="5466" y="8684"/>
                  <a:pt x="5517" y="8639"/>
                </a:cubicBezTo>
                <a:cubicBezTo>
                  <a:pt x="5612" y="8562"/>
                  <a:pt x="5689" y="8461"/>
                  <a:pt x="5759" y="8361"/>
                </a:cubicBezTo>
                <a:cubicBezTo>
                  <a:pt x="5823" y="8273"/>
                  <a:pt x="5847" y="8237"/>
                  <a:pt x="5904" y="8237"/>
                </a:cubicBezTo>
                <a:cubicBezTo>
                  <a:pt x="5932" y="8237"/>
                  <a:pt x="5967" y="8245"/>
                  <a:pt x="6019" y="8261"/>
                </a:cubicBezTo>
                <a:cubicBezTo>
                  <a:pt x="6137" y="8296"/>
                  <a:pt x="6261" y="8349"/>
                  <a:pt x="6374" y="8414"/>
                </a:cubicBezTo>
                <a:cubicBezTo>
                  <a:pt x="6533" y="8509"/>
                  <a:pt x="6693" y="8615"/>
                  <a:pt x="6852" y="8715"/>
                </a:cubicBezTo>
                <a:cubicBezTo>
                  <a:pt x="6911" y="8751"/>
                  <a:pt x="6982" y="8774"/>
                  <a:pt x="7071" y="8816"/>
                </a:cubicBezTo>
                <a:cubicBezTo>
                  <a:pt x="7071" y="8745"/>
                  <a:pt x="7071" y="8703"/>
                  <a:pt x="7065" y="8662"/>
                </a:cubicBezTo>
                <a:cubicBezTo>
                  <a:pt x="7041" y="8473"/>
                  <a:pt x="7006" y="8278"/>
                  <a:pt x="6982" y="8089"/>
                </a:cubicBezTo>
                <a:cubicBezTo>
                  <a:pt x="6958" y="7853"/>
                  <a:pt x="6923" y="7617"/>
                  <a:pt x="6929" y="7380"/>
                </a:cubicBezTo>
                <a:cubicBezTo>
                  <a:pt x="6929" y="6961"/>
                  <a:pt x="7053" y="6583"/>
                  <a:pt x="7395" y="6300"/>
                </a:cubicBezTo>
                <a:cubicBezTo>
                  <a:pt x="7519" y="6199"/>
                  <a:pt x="7644" y="6099"/>
                  <a:pt x="7768" y="6004"/>
                </a:cubicBezTo>
                <a:cubicBezTo>
                  <a:pt x="7903" y="5904"/>
                  <a:pt x="8051" y="5827"/>
                  <a:pt x="8175" y="5715"/>
                </a:cubicBezTo>
                <a:cubicBezTo>
                  <a:pt x="8270" y="5632"/>
                  <a:pt x="8346" y="5526"/>
                  <a:pt x="8417" y="5420"/>
                </a:cubicBezTo>
                <a:cubicBezTo>
                  <a:pt x="8459" y="5349"/>
                  <a:pt x="8459" y="5266"/>
                  <a:pt x="8388" y="5213"/>
                </a:cubicBezTo>
                <a:cubicBezTo>
                  <a:pt x="8358" y="5190"/>
                  <a:pt x="8329" y="5180"/>
                  <a:pt x="8301" y="5180"/>
                </a:cubicBezTo>
                <a:cubicBezTo>
                  <a:pt x="8257" y="5180"/>
                  <a:pt x="8215" y="5204"/>
                  <a:pt x="8175" y="5236"/>
                </a:cubicBezTo>
                <a:cubicBezTo>
                  <a:pt x="8104" y="5307"/>
                  <a:pt x="8039" y="5384"/>
                  <a:pt x="7974" y="5455"/>
                </a:cubicBezTo>
                <a:cubicBezTo>
                  <a:pt x="7868" y="5579"/>
                  <a:pt x="7768" y="5709"/>
                  <a:pt x="7614" y="5798"/>
                </a:cubicBezTo>
                <a:cubicBezTo>
                  <a:pt x="7608" y="5756"/>
                  <a:pt x="7602" y="5733"/>
                  <a:pt x="7596" y="5715"/>
                </a:cubicBezTo>
                <a:cubicBezTo>
                  <a:pt x="7579" y="5219"/>
                  <a:pt x="7614" y="4734"/>
                  <a:pt x="7732" y="4256"/>
                </a:cubicBezTo>
                <a:cubicBezTo>
                  <a:pt x="7750" y="4179"/>
                  <a:pt x="7768" y="4102"/>
                  <a:pt x="7768" y="4026"/>
                </a:cubicBezTo>
                <a:cubicBezTo>
                  <a:pt x="7773" y="3917"/>
                  <a:pt x="7685" y="3830"/>
                  <a:pt x="7577" y="3830"/>
                </a:cubicBezTo>
                <a:cubicBezTo>
                  <a:pt x="7574" y="3830"/>
                  <a:pt x="7570" y="3831"/>
                  <a:pt x="7567" y="3831"/>
                </a:cubicBezTo>
                <a:cubicBezTo>
                  <a:pt x="7478" y="3831"/>
                  <a:pt x="7390" y="3902"/>
                  <a:pt x="7366" y="4002"/>
                </a:cubicBezTo>
                <a:cubicBezTo>
                  <a:pt x="7348" y="4085"/>
                  <a:pt x="7342" y="4167"/>
                  <a:pt x="7348" y="4250"/>
                </a:cubicBezTo>
                <a:cubicBezTo>
                  <a:pt x="7354" y="4699"/>
                  <a:pt x="7372" y="5142"/>
                  <a:pt x="7378" y="5591"/>
                </a:cubicBezTo>
                <a:cubicBezTo>
                  <a:pt x="7378" y="5715"/>
                  <a:pt x="7360" y="5839"/>
                  <a:pt x="7336" y="5963"/>
                </a:cubicBezTo>
                <a:cubicBezTo>
                  <a:pt x="7319" y="6063"/>
                  <a:pt x="7260" y="6134"/>
                  <a:pt x="7130" y="6205"/>
                </a:cubicBezTo>
                <a:cubicBezTo>
                  <a:pt x="7141" y="6034"/>
                  <a:pt x="7147" y="5904"/>
                  <a:pt x="7153" y="5768"/>
                </a:cubicBezTo>
                <a:cubicBezTo>
                  <a:pt x="7153" y="5679"/>
                  <a:pt x="7165" y="5591"/>
                  <a:pt x="7159" y="5502"/>
                </a:cubicBezTo>
                <a:cubicBezTo>
                  <a:pt x="7159" y="5366"/>
                  <a:pt x="7141" y="5236"/>
                  <a:pt x="7136" y="5101"/>
                </a:cubicBezTo>
                <a:cubicBezTo>
                  <a:pt x="7112" y="4569"/>
                  <a:pt x="7012" y="4055"/>
                  <a:pt x="6763" y="3583"/>
                </a:cubicBezTo>
                <a:cubicBezTo>
                  <a:pt x="6657" y="3370"/>
                  <a:pt x="6763" y="3193"/>
                  <a:pt x="7000" y="3181"/>
                </a:cubicBezTo>
                <a:cubicBezTo>
                  <a:pt x="7029" y="3181"/>
                  <a:pt x="7059" y="3181"/>
                  <a:pt x="7088" y="3175"/>
                </a:cubicBezTo>
                <a:cubicBezTo>
                  <a:pt x="7165" y="3152"/>
                  <a:pt x="7248" y="3134"/>
                  <a:pt x="7319" y="3098"/>
                </a:cubicBezTo>
                <a:cubicBezTo>
                  <a:pt x="7390" y="3063"/>
                  <a:pt x="7449" y="2998"/>
                  <a:pt x="7425" y="2909"/>
                </a:cubicBezTo>
                <a:cubicBezTo>
                  <a:pt x="7406" y="2839"/>
                  <a:pt x="7346" y="2817"/>
                  <a:pt x="7284" y="2817"/>
                </a:cubicBezTo>
                <a:cubicBezTo>
                  <a:pt x="7268" y="2817"/>
                  <a:pt x="7252" y="2818"/>
                  <a:pt x="7236" y="2821"/>
                </a:cubicBezTo>
                <a:cubicBezTo>
                  <a:pt x="7147" y="2839"/>
                  <a:pt x="7071" y="2874"/>
                  <a:pt x="6988" y="2909"/>
                </a:cubicBezTo>
                <a:cubicBezTo>
                  <a:pt x="6941" y="2927"/>
                  <a:pt x="6899" y="2951"/>
                  <a:pt x="6852" y="2974"/>
                </a:cubicBezTo>
                <a:cubicBezTo>
                  <a:pt x="6769" y="2691"/>
                  <a:pt x="6799" y="2655"/>
                  <a:pt x="7041" y="2579"/>
                </a:cubicBezTo>
                <a:cubicBezTo>
                  <a:pt x="7147" y="2549"/>
                  <a:pt x="7248" y="2496"/>
                  <a:pt x="7342" y="2443"/>
                </a:cubicBezTo>
                <a:cubicBezTo>
                  <a:pt x="7401" y="2407"/>
                  <a:pt x="7431" y="2342"/>
                  <a:pt x="7395" y="2272"/>
                </a:cubicBezTo>
                <a:cubicBezTo>
                  <a:pt x="7373" y="2222"/>
                  <a:pt x="7329" y="2193"/>
                  <a:pt x="7281" y="2193"/>
                </a:cubicBezTo>
                <a:cubicBezTo>
                  <a:pt x="7266" y="2193"/>
                  <a:pt x="7251" y="2195"/>
                  <a:pt x="7236" y="2201"/>
                </a:cubicBezTo>
                <a:cubicBezTo>
                  <a:pt x="7141" y="2230"/>
                  <a:pt x="7053" y="2277"/>
                  <a:pt x="6964" y="2325"/>
                </a:cubicBezTo>
                <a:cubicBezTo>
                  <a:pt x="6911" y="2348"/>
                  <a:pt x="6870" y="2384"/>
                  <a:pt x="6811" y="2419"/>
                </a:cubicBezTo>
                <a:cubicBezTo>
                  <a:pt x="6799" y="2372"/>
                  <a:pt x="6787" y="2348"/>
                  <a:pt x="6787" y="2325"/>
                </a:cubicBezTo>
                <a:cubicBezTo>
                  <a:pt x="6746" y="2094"/>
                  <a:pt x="6752" y="2094"/>
                  <a:pt x="6964" y="2012"/>
                </a:cubicBezTo>
                <a:cubicBezTo>
                  <a:pt x="7047" y="1976"/>
                  <a:pt x="7124" y="1935"/>
                  <a:pt x="7201" y="1888"/>
                </a:cubicBezTo>
                <a:cubicBezTo>
                  <a:pt x="7248" y="1852"/>
                  <a:pt x="7295" y="1793"/>
                  <a:pt x="7248" y="1734"/>
                </a:cubicBezTo>
                <a:cubicBezTo>
                  <a:pt x="7220" y="1696"/>
                  <a:pt x="7158" y="1663"/>
                  <a:pt x="7111" y="1663"/>
                </a:cubicBezTo>
                <a:cubicBezTo>
                  <a:pt x="7107" y="1663"/>
                  <a:pt x="7104" y="1663"/>
                  <a:pt x="7100" y="1663"/>
                </a:cubicBezTo>
                <a:cubicBezTo>
                  <a:pt x="7023" y="1675"/>
                  <a:pt x="6947" y="1716"/>
                  <a:pt x="6876" y="1758"/>
                </a:cubicBezTo>
                <a:cubicBezTo>
                  <a:pt x="6823" y="1793"/>
                  <a:pt x="6775" y="1852"/>
                  <a:pt x="6722" y="1899"/>
                </a:cubicBezTo>
                <a:cubicBezTo>
                  <a:pt x="6622" y="1710"/>
                  <a:pt x="6628" y="1681"/>
                  <a:pt x="6758" y="1563"/>
                </a:cubicBezTo>
                <a:cubicBezTo>
                  <a:pt x="6828" y="1498"/>
                  <a:pt x="6888" y="1427"/>
                  <a:pt x="6935" y="1344"/>
                </a:cubicBezTo>
                <a:cubicBezTo>
                  <a:pt x="6952" y="1315"/>
                  <a:pt x="6947" y="1244"/>
                  <a:pt x="6917" y="1220"/>
                </a:cubicBezTo>
                <a:cubicBezTo>
                  <a:pt x="6906" y="1209"/>
                  <a:pt x="6886" y="1205"/>
                  <a:pt x="6864" y="1205"/>
                </a:cubicBezTo>
                <a:cubicBezTo>
                  <a:pt x="6839" y="1205"/>
                  <a:pt x="6812" y="1211"/>
                  <a:pt x="6793" y="1220"/>
                </a:cubicBezTo>
                <a:cubicBezTo>
                  <a:pt x="6746" y="1238"/>
                  <a:pt x="6704" y="1279"/>
                  <a:pt x="6669" y="1315"/>
                </a:cubicBezTo>
                <a:cubicBezTo>
                  <a:pt x="6628" y="1362"/>
                  <a:pt x="6592" y="1415"/>
                  <a:pt x="6545" y="1474"/>
                </a:cubicBezTo>
                <a:cubicBezTo>
                  <a:pt x="6527" y="1445"/>
                  <a:pt x="6510" y="1427"/>
                  <a:pt x="6498" y="1403"/>
                </a:cubicBezTo>
                <a:cubicBezTo>
                  <a:pt x="6421" y="1256"/>
                  <a:pt x="6421" y="1256"/>
                  <a:pt x="6539" y="1120"/>
                </a:cubicBezTo>
                <a:cubicBezTo>
                  <a:pt x="6574" y="1073"/>
                  <a:pt x="6610" y="1019"/>
                  <a:pt x="6628" y="966"/>
                </a:cubicBezTo>
                <a:cubicBezTo>
                  <a:pt x="6651" y="895"/>
                  <a:pt x="6651" y="824"/>
                  <a:pt x="6569" y="783"/>
                </a:cubicBezTo>
                <a:cubicBezTo>
                  <a:pt x="6556" y="776"/>
                  <a:pt x="6544" y="773"/>
                  <a:pt x="6531" y="773"/>
                </a:cubicBezTo>
                <a:cubicBezTo>
                  <a:pt x="6487" y="773"/>
                  <a:pt x="6441" y="811"/>
                  <a:pt x="6409" y="884"/>
                </a:cubicBezTo>
                <a:cubicBezTo>
                  <a:pt x="6380" y="937"/>
                  <a:pt x="6356" y="990"/>
                  <a:pt x="6332" y="1055"/>
                </a:cubicBezTo>
                <a:cubicBezTo>
                  <a:pt x="6208" y="907"/>
                  <a:pt x="6214" y="907"/>
                  <a:pt x="6291" y="765"/>
                </a:cubicBezTo>
                <a:cubicBezTo>
                  <a:pt x="6321" y="724"/>
                  <a:pt x="6350" y="671"/>
                  <a:pt x="6350" y="618"/>
                </a:cubicBezTo>
                <a:cubicBezTo>
                  <a:pt x="6350" y="576"/>
                  <a:pt x="6326" y="506"/>
                  <a:pt x="6291" y="488"/>
                </a:cubicBezTo>
                <a:cubicBezTo>
                  <a:pt x="6281" y="482"/>
                  <a:pt x="6272" y="480"/>
                  <a:pt x="6263" y="480"/>
                </a:cubicBezTo>
                <a:cubicBezTo>
                  <a:pt x="6223" y="480"/>
                  <a:pt x="6192" y="526"/>
                  <a:pt x="6173" y="565"/>
                </a:cubicBezTo>
                <a:cubicBezTo>
                  <a:pt x="6149" y="624"/>
                  <a:pt x="6132" y="683"/>
                  <a:pt x="6102" y="754"/>
                </a:cubicBezTo>
                <a:cubicBezTo>
                  <a:pt x="5990" y="647"/>
                  <a:pt x="5954" y="517"/>
                  <a:pt x="5901" y="405"/>
                </a:cubicBezTo>
                <a:cubicBezTo>
                  <a:pt x="5872" y="346"/>
                  <a:pt x="5842" y="287"/>
                  <a:pt x="5807" y="240"/>
                </a:cubicBezTo>
                <a:cubicBezTo>
                  <a:pt x="5770" y="196"/>
                  <a:pt x="5724" y="172"/>
                  <a:pt x="5683" y="172"/>
                </a:cubicBezTo>
                <a:cubicBezTo>
                  <a:pt x="5658" y="172"/>
                  <a:pt x="5635" y="181"/>
                  <a:pt x="5618" y="198"/>
                </a:cubicBezTo>
                <a:cubicBezTo>
                  <a:pt x="5559" y="252"/>
                  <a:pt x="5570" y="322"/>
                  <a:pt x="5612" y="376"/>
                </a:cubicBezTo>
                <a:cubicBezTo>
                  <a:pt x="5689" y="464"/>
                  <a:pt x="5771" y="547"/>
                  <a:pt x="5854" y="624"/>
                </a:cubicBezTo>
                <a:cubicBezTo>
                  <a:pt x="5913" y="683"/>
                  <a:pt x="5978" y="736"/>
                  <a:pt x="6037" y="789"/>
                </a:cubicBezTo>
                <a:cubicBezTo>
                  <a:pt x="6007" y="795"/>
                  <a:pt x="5979" y="797"/>
                  <a:pt x="5952" y="797"/>
                </a:cubicBezTo>
                <a:cubicBezTo>
                  <a:pt x="5898" y="797"/>
                  <a:pt x="5848" y="789"/>
                  <a:pt x="5801" y="789"/>
                </a:cubicBezTo>
                <a:cubicBezTo>
                  <a:pt x="5790" y="788"/>
                  <a:pt x="5780" y="787"/>
                  <a:pt x="5769" y="787"/>
                </a:cubicBezTo>
                <a:cubicBezTo>
                  <a:pt x="5719" y="787"/>
                  <a:pt x="5670" y="802"/>
                  <a:pt x="5665" y="866"/>
                </a:cubicBezTo>
                <a:cubicBezTo>
                  <a:pt x="5665" y="937"/>
                  <a:pt x="5724" y="972"/>
                  <a:pt x="5789" y="972"/>
                </a:cubicBezTo>
                <a:cubicBezTo>
                  <a:pt x="5801" y="973"/>
                  <a:pt x="5813" y="974"/>
                  <a:pt x="5825" y="974"/>
                </a:cubicBezTo>
                <a:cubicBezTo>
                  <a:pt x="5880" y="974"/>
                  <a:pt x="5938" y="964"/>
                  <a:pt x="5996" y="954"/>
                </a:cubicBezTo>
                <a:cubicBezTo>
                  <a:pt x="6042" y="944"/>
                  <a:pt x="6076" y="937"/>
                  <a:pt x="6101" y="937"/>
                </a:cubicBezTo>
                <a:cubicBezTo>
                  <a:pt x="6162" y="937"/>
                  <a:pt x="6175" y="977"/>
                  <a:pt x="6208" y="1102"/>
                </a:cubicBezTo>
                <a:cubicBezTo>
                  <a:pt x="6173" y="1108"/>
                  <a:pt x="6132" y="1114"/>
                  <a:pt x="6090" y="1114"/>
                </a:cubicBezTo>
                <a:cubicBezTo>
                  <a:pt x="6049" y="1120"/>
                  <a:pt x="6007" y="1114"/>
                  <a:pt x="5972" y="1126"/>
                </a:cubicBezTo>
                <a:cubicBezTo>
                  <a:pt x="5937" y="1137"/>
                  <a:pt x="5883" y="1173"/>
                  <a:pt x="5883" y="1197"/>
                </a:cubicBezTo>
                <a:cubicBezTo>
                  <a:pt x="5883" y="1232"/>
                  <a:pt x="5919" y="1285"/>
                  <a:pt x="5948" y="1303"/>
                </a:cubicBezTo>
                <a:cubicBezTo>
                  <a:pt x="5996" y="1321"/>
                  <a:pt x="6049" y="1321"/>
                  <a:pt x="6102" y="1321"/>
                </a:cubicBezTo>
                <a:cubicBezTo>
                  <a:pt x="6143" y="1321"/>
                  <a:pt x="6185" y="1315"/>
                  <a:pt x="6226" y="1297"/>
                </a:cubicBezTo>
                <a:cubicBezTo>
                  <a:pt x="6248" y="1290"/>
                  <a:pt x="6268" y="1287"/>
                  <a:pt x="6287" y="1287"/>
                </a:cubicBezTo>
                <a:cubicBezTo>
                  <a:pt x="6349" y="1287"/>
                  <a:pt x="6394" y="1323"/>
                  <a:pt x="6421" y="1391"/>
                </a:cubicBezTo>
                <a:cubicBezTo>
                  <a:pt x="6439" y="1439"/>
                  <a:pt x="6456" y="1486"/>
                  <a:pt x="6480" y="1551"/>
                </a:cubicBezTo>
                <a:cubicBezTo>
                  <a:pt x="6397" y="1539"/>
                  <a:pt x="6344" y="1521"/>
                  <a:pt x="6285" y="1516"/>
                </a:cubicBezTo>
                <a:cubicBezTo>
                  <a:pt x="6255" y="1511"/>
                  <a:pt x="6228" y="1508"/>
                  <a:pt x="6203" y="1508"/>
                </a:cubicBezTo>
                <a:cubicBezTo>
                  <a:pt x="6110" y="1508"/>
                  <a:pt x="6052" y="1542"/>
                  <a:pt x="6043" y="1598"/>
                </a:cubicBezTo>
                <a:cubicBezTo>
                  <a:pt x="6037" y="1676"/>
                  <a:pt x="6111" y="1723"/>
                  <a:pt x="6238" y="1723"/>
                </a:cubicBezTo>
                <a:cubicBezTo>
                  <a:pt x="6246" y="1723"/>
                  <a:pt x="6254" y="1723"/>
                  <a:pt x="6261" y="1722"/>
                </a:cubicBezTo>
                <a:cubicBezTo>
                  <a:pt x="6315" y="1722"/>
                  <a:pt x="6368" y="1722"/>
                  <a:pt x="6421" y="1710"/>
                </a:cubicBezTo>
                <a:cubicBezTo>
                  <a:pt x="6439" y="1706"/>
                  <a:pt x="6455" y="1704"/>
                  <a:pt x="6470" y="1704"/>
                </a:cubicBezTo>
                <a:cubicBezTo>
                  <a:pt x="6534" y="1704"/>
                  <a:pt x="6572" y="1745"/>
                  <a:pt x="6586" y="1817"/>
                </a:cubicBezTo>
                <a:cubicBezTo>
                  <a:pt x="6598" y="1858"/>
                  <a:pt x="6604" y="1899"/>
                  <a:pt x="6610" y="1958"/>
                </a:cubicBezTo>
                <a:cubicBezTo>
                  <a:pt x="6557" y="1953"/>
                  <a:pt x="6521" y="1947"/>
                  <a:pt x="6486" y="1941"/>
                </a:cubicBezTo>
                <a:cubicBezTo>
                  <a:pt x="6449" y="1935"/>
                  <a:pt x="6417" y="1916"/>
                  <a:pt x="6381" y="1916"/>
                </a:cubicBezTo>
                <a:cubicBezTo>
                  <a:pt x="6377" y="1916"/>
                  <a:pt x="6372" y="1916"/>
                  <a:pt x="6368" y="1917"/>
                </a:cubicBezTo>
                <a:cubicBezTo>
                  <a:pt x="6291" y="1917"/>
                  <a:pt x="6214" y="1917"/>
                  <a:pt x="6143" y="1941"/>
                </a:cubicBezTo>
                <a:cubicBezTo>
                  <a:pt x="6067" y="1976"/>
                  <a:pt x="6061" y="2071"/>
                  <a:pt x="6137" y="2112"/>
                </a:cubicBezTo>
                <a:cubicBezTo>
                  <a:pt x="6185" y="2136"/>
                  <a:pt x="6250" y="2147"/>
                  <a:pt x="6303" y="2153"/>
                </a:cubicBezTo>
                <a:cubicBezTo>
                  <a:pt x="6342" y="2155"/>
                  <a:pt x="6382" y="2156"/>
                  <a:pt x="6421" y="2156"/>
                </a:cubicBezTo>
                <a:cubicBezTo>
                  <a:pt x="6499" y="2156"/>
                  <a:pt x="6576" y="2153"/>
                  <a:pt x="6651" y="2153"/>
                </a:cubicBezTo>
                <a:cubicBezTo>
                  <a:pt x="6722" y="2313"/>
                  <a:pt x="6722" y="2319"/>
                  <a:pt x="6657" y="2443"/>
                </a:cubicBezTo>
                <a:cubicBezTo>
                  <a:pt x="6634" y="2431"/>
                  <a:pt x="6604" y="2419"/>
                  <a:pt x="6580" y="2401"/>
                </a:cubicBezTo>
                <a:cubicBezTo>
                  <a:pt x="6486" y="2360"/>
                  <a:pt x="6391" y="2307"/>
                  <a:pt x="6291" y="2272"/>
                </a:cubicBezTo>
                <a:cubicBezTo>
                  <a:pt x="6273" y="2264"/>
                  <a:pt x="6254" y="2260"/>
                  <a:pt x="6236" y="2260"/>
                </a:cubicBezTo>
                <a:cubicBezTo>
                  <a:pt x="6185" y="2260"/>
                  <a:pt x="6138" y="2290"/>
                  <a:pt x="6108" y="2342"/>
                </a:cubicBezTo>
                <a:cubicBezTo>
                  <a:pt x="6072" y="2407"/>
                  <a:pt x="6096" y="2466"/>
                  <a:pt x="6143" y="2520"/>
                </a:cubicBezTo>
                <a:cubicBezTo>
                  <a:pt x="6208" y="2602"/>
                  <a:pt x="6303" y="2632"/>
                  <a:pt x="6409" y="2644"/>
                </a:cubicBezTo>
                <a:cubicBezTo>
                  <a:pt x="6480" y="2650"/>
                  <a:pt x="6551" y="2644"/>
                  <a:pt x="6616" y="2655"/>
                </a:cubicBezTo>
                <a:cubicBezTo>
                  <a:pt x="6657" y="2661"/>
                  <a:pt x="6722" y="2691"/>
                  <a:pt x="6728" y="2720"/>
                </a:cubicBezTo>
                <a:cubicBezTo>
                  <a:pt x="6746" y="2815"/>
                  <a:pt x="6763" y="2915"/>
                  <a:pt x="6669" y="3016"/>
                </a:cubicBezTo>
                <a:cubicBezTo>
                  <a:pt x="6610" y="2968"/>
                  <a:pt x="6557" y="2927"/>
                  <a:pt x="6504" y="2886"/>
                </a:cubicBezTo>
                <a:cubicBezTo>
                  <a:pt x="6424" y="2819"/>
                  <a:pt x="6365" y="2786"/>
                  <a:pt x="6301" y="2786"/>
                </a:cubicBezTo>
                <a:cubicBezTo>
                  <a:pt x="6246" y="2786"/>
                  <a:pt x="6187" y="2810"/>
                  <a:pt x="6108" y="2856"/>
                </a:cubicBezTo>
                <a:cubicBezTo>
                  <a:pt x="6120" y="3039"/>
                  <a:pt x="6267" y="3092"/>
                  <a:pt x="6409" y="3134"/>
                </a:cubicBezTo>
                <a:cubicBezTo>
                  <a:pt x="6492" y="3163"/>
                  <a:pt x="6580" y="3175"/>
                  <a:pt x="6669" y="3193"/>
                </a:cubicBezTo>
                <a:cubicBezTo>
                  <a:pt x="6687" y="3293"/>
                  <a:pt x="6681" y="3358"/>
                  <a:pt x="6574" y="3388"/>
                </a:cubicBezTo>
                <a:cubicBezTo>
                  <a:pt x="6397" y="3441"/>
                  <a:pt x="6362" y="3494"/>
                  <a:pt x="6403" y="3671"/>
                </a:cubicBezTo>
                <a:cubicBezTo>
                  <a:pt x="6462" y="3919"/>
                  <a:pt x="6539" y="4156"/>
                  <a:pt x="6604" y="4404"/>
                </a:cubicBezTo>
                <a:cubicBezTo>
                  <a:pt x="6681" y="4723"/>
                  <a:pt x="6758" y="5047"/>
                  <a:pt x="6828" y="5366"/>
                </a:cubicBezTo>
                <a:cubicBezTo>
                  <a:pt x="6840" y="5408"/>
                  <a:pt x="6834" y="5455"/>
                  <a:pt x="6840" y="5538"/>
                </a:cubicBezTo>
                <a:cubicBezTo>
                  <a:pt x="6734" y="5414"/>
                  <a:pt x="6657" y="5319"/>
                  <a:pt x="6580" y="5225"/>
                </a:cubicBezTo>
                <a:cubicBezTo>
                  <a:pt x="6391" y="5000"/>
                  <a:pt x="6173" y="4794"/>
                  <a:pt x="6067" y="4510"/>
                </a:cubicBezTo>
                <a:cubicBezTo>
                  <a:pt x="6013" y="4356"/>
                  <a:pt x="5948" y="4197"/>
                  <a:pt x="5943" y="4037"/>
                </a:cubicBezTo>
                <a:cubicBezTo>
                  <a:pt x="5925" y="3784"/>
                  <a:pt x="5948" y="3530"/>
                  <a:pt x="5954" y="3276"/>
                </a:cubicBezTo>
                <a:cubicBezTo>
                  <a:pt x="5954" y="3175"/>
                  <a:pt x="5948" y="3069"/>
                  <a:pt x="5943" y="2939"/>
                </a:cubicBezTo>
                <a:cubicBezTo>
                  <a:pt x="5984" y="2921"/>
                  <a:pt x="6043" y="2892"/>
                  <a:pt x="6108" y="2856"/>
                </a:cubicBezTo>
                <a:cubicBezTo>
                  <a:pt x="6098" y="2683"/>
                  <a:pt x="6048" y="2615"/>
                  <a:pt x="5905" y="2615"/>
                </a:cubicBezTo>
                <a:cubicBezTo>
                  <a:pt x="5882" y="2615"/>
                  <a:pt x="5858" y="2617"/>
                  <a:pt x="5830" y="2620"/>
                </a:cubicBezTo>
                <a:cubicBezTo>
                  <a:pt x="5813" y="2620"/>
                  <a:pt x="5795" y="2626"/>
                  <a:pt x="5777" y="2632"/>
                </a:cubicBezTo>
                <a:cubicBezTo>
                  <a:pt x="5647" y="2661"/>
                  <a:pt x="5511" y="2691"/>
                  <a:pt x="5352" y="2720"/>
                </a:cubicBezTo>
                <a:cubicBezTo>
                  <a:pt x="5381" y="2655"/>
                  <a:pt x="5411" y="2602"/>
                  <a:pt x="5429" y="2549"/>
                </a:cubicBezTo>
                <a:cubicBezTo>
                  <a:pt x="5500" y="2336"/>
                  <a:pt x="5582" y="2130"/>
                  <a:pt x="5629" y="1911"/>
                </a:cubicBezTo>
                <a:cubicBezTo>
                  <a:pt x="5677" y="1687"/>
                  <a:pt x="5677" y="1451"/>
                  <a:pt x="5559" y="1238"/>
                </a:cubicBezTo>
                <a:cubicBezTo>
                  <a:pt x="5535" y="1191"/>
                  <a:pt x="5482" y="1143"/>
                  <a:pt x="5435" y="1137"/>
                </a:cubicBezTo>
                <a:cubicBezTo>
                  <a:pt x="5428" y="1137"/>
                  <a:pt x="5423" y="1136"/>
                  <a:pt x="5417" y="1136"/>
                </a:cubicBezTo>
                <a:cubicBezTo>
                  <a:pt x="5348" y="1136"/>
                  <a:pt x="5321" y="1201"/>
                  <a:pt x="5311" y="1262"/>
                </a:cubicBezTo>
                <a:cubicBezTo>
                  <a:pt x="5287" y="1391"/>
                  <a:pt x="5269" y="1521"/>
                  <a:pt x="5257" y="1651"/>
                </a:cubicBezTo>
                <a:cubicBezTo>
                  <a:pt x="5234" y="1964"/>
                  <a:pt x="5181" y="2266"/>
                  <a:pt x="5080" y="2567"/>
                </a:cubicBezTo>
                <a:cubicBezTo>
                  <a:pt x="4927" y="3004"/>
                  <a:pt x="4732" y="3429"/>
                  <a:pt x="4631" y="3925"/>
                </a:cubicBezTo>
                <a:cubicBezTo>
                  <a:pt x="4578" y="3719"/>
                  <a:pt x="4525" y="3553"/>
                  <a:pt x="4566" y="3376"/>
                </a:cubicBezTo>
                <a:cubicBezTo>
                  <a:pt x="4608" y="3163"/>
                  <a:pt x="4661" y="2951"/>
                  <a:pt x="4726" y="2744"/>
                </a:cubicBezTo>
                <a:cubicBezTo>
                  <a:pt x="4809" y="2496"/>
                  <a:pt x="4873" y="2242"/>
                  <a:pt x="4897" y="1982"/>
                </a:cubicBezTo>
                <a:cubicBezTo>
                  <a:pt x="4921" y="1687"/>
                  <a:pt x="4891" y="1386"/>
                  <a:pt x="4749" y="1126"/>
                </a:cubicBezTo>
                <a:cubicBezTo>
                  <a:pt x="4667" y="984"/>
                  <a:pt x="4543" y="866"/>
                  <a:pt x="4431" y="748"/>
                </a:cubicBezTo>
                <a:cubicBezTo>
                  <a:pt x="4402" y="717"/>
                  <a:pt x="4369" y="702"/>
                  <a:pt x="4334" y="702"/>
                </a:cubicBezTo>
                <a:cubicBezTo>
                  <a:pt x="4303" y="702"/>
                  <a:pt x="4269" y="714"/>
                  <a:pt x="4236" y="736"/>
                </a:cubicBezTo>
                <a:cubicBezTo>
                  <a:pt x="4165" y="789"/>
                  <a:pt x="4165" y="854"/>
                  <a:pt x="4200" y="925"/>
                </a:cubicBezTo>
                <a:cubicBezTo>
                  <a:pt x="4224" y="966"/>
                  <a:pt x="4247" y="1008"/>
                  <a:pt x="4271" y="1049"/>
                </a:cubicBezTo>
                <a:cubicBezTo>
                  <a:pt x="4395" y="1273"/>
                  <a:pt x="4525" y="1498"/>
                  <a:pt x="4631" y="1734"/>
                </a:cubicBezTo>
                <a:cubicBezTo>
                  <a:pt x="4726" y="1941"/>
                  <a:pt x="4732" y="2165"/>
                  <a:pt x="4661" y="2384"/>
                </a:cubicBezTo>
                <a:cubicBezTo>
                  <a:pt x="4637" y="2378"/>
                  <a:pt x="4620" y="2378"/>
                  <a:pt x="4620" y="2372"/>
                </a:cubicBezTo>
                <a:cubicBezTo>
                  <a:pt x="4596" y="2342"/>
                  <a:pt x="4578" y="2313"/>
                  <a:pt x="4560" y="2283"/>
                </a:cubicBezTo>
                <a:cubicBezTo>
                  <a:pt x="4425" y="1982"/>
                  <a:pt x="4230" y="1722"/>
                  <a:pt x="4011" y="1486"/>
                </a:cubicBezTo>
                <a:cubicBezTo>
                  <a:pt x="3710" y="1155"/>
                  <a:pt x="3444" y="807"/>
                  <a:pt x="3220" y="423"/>
                </a:cubicBezTo>
                <a:cubicBezTo>
                  <a:pt x="3149" y="305"/>
                  <a:pt x="3066" y="192"/>
                  <a:pt x="2989" y="86"/>
                </a:cubicBezTo>
                <a:cubicBezTo>
                  <a:pt x="2961" y="44"/>
                  <a:pt x="2921" y="1"/>
                  <a:pt x="28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txBox="1">
            <a:spLocks noGrp="1"/>
          </p:cNvSpPr>
          <p:nvPr>
            <p:ph type="title"/>
          </p:nvPr>
        </p:nvSpPr>
        <p:spPr>
          <a:xfrm>
            <a:off x="4489675" y="1181550"/>
            <a:ext cx="3941100" cy="841800"/>
          </a:xfrm>
          <a:prstGeom prst="rect">
            <a:avLst/>
          </a:prstGeom>
        </p:spPr>
        <p:txBody>
          <a:bodyPr spcFirstLastPara="1" wrap="square" lIns="0" tIns="0" rIns="0" bIns="0" anchor="ctr" anchorCtr="0">
            <a:normAutofit/>
          </a:bodyPr>
          <a:lstStyle>
            <a:lvl1pPr lvl="0" algn="r">
              <a:spcBef>
                <a:spcPts val="0"/>
              </a:spcBef>
              <a:spcAft>
                <a:spcPts val="0"/>
              </a:spcAft>
              <a:buSzPts val="3600"/>
              <a:buNone/>
              <a:defRPr sz="77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64" name="Google Shape;64;p3"/>
          <p:cNvSpPr txBox="1">
            <a:spLocks noGrp="1"/>
          </p:cNvSpPr>
          <p:nvPr>
            <p:ph type="subTitle" idx="1"/>
          </p:nvPr>
        </p:nvSpPr>
        <p:spPr>
          <a:xfrm>
            <a:off x="4488475" y="2270200"/>
            <a:ext cx="3942300" cy="929400"/>
          </a:xfrm>
          <a:prstGeom prst="rect">
            <a:avLst/>
          </a:prstGeom>
        </p:spPr>
        <p:txBody>
          <a:bodyPr spcFirstLastPara="1" wrap="square" lIns="0" tIns="0" rIns="0" bIns="0" anchor="t" anchorCtr="0">
            <a:noAutofit/>
          </a:bodyPr>
          <a:lstStyle>
            <a:lvl1pPr lvl="0" algn="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wo columns 1">
  <p:cSld name="CUSTOM_13">
    <p:spTree>
      <p:nvGrpSpPr>
        <p:cNvPr id="1" name="Shape 738"/>
        <p:cNvGrpSpPr/>
        <p:nvPr/>
      </p:nvGrpSpPr>
      <p:grpSpPr>
        <a:xfrm>
          <a:off x="0" y="0"/>
          <a:ext cx="0" cy="0"/>
          <a:chOff x="0" y="0"/>
          <a:chExt cx="0" cy="0"/>
        </a:xfrm>
      </p:grpSpPr>
      <p:sp>
        <p:nvSpPr>
          <p:cNvPr id="739" name="Google Shape;739;p21"/>
          <p:cNvSpPr txBox="1">
            <a:spLocks noGrp="1"/>
          </p:cNvSpPr>
          <p:nvPr>
            <p:ph type="title"/>
          </p:nvPr>
        </p:nvSpPr>
        <p:spPr>
          <a:xfrm>
            <a:off x="713225" y="521225"/>
            <a:ext cx="7717500" cy="708300"/>
          </a:xfrm>
          <a:prstGeom prst="rect">
            <a:avLst/>
          </a:prstGeom>
        </p:spPr>
        <p:txBody>
          <a:bodyPr spcFirstLastPara="1" wrap="square" lIns="0" tIns="0" rIns="0" bIns="0" anchor="t" anchorCtr="0">
            <a:norm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40" name="Google Shape;740;p21"/>
          <p:cNvSpPr txBox="1">
            <a:spLocks noGrp="1"/>
          </p:cNvSpPr>
          <p:nvPr>
            <p:ph type="subTitle" idx="1"/>
          </p:nvPr>
        </p:nvSpPr>
        <p:spPr>
          <a:xfrm>
            <a:off x="6175675" y="2356712"/>
            <a:ext cx="2286000" cy="771600"/>
          </a:xfrm>
          <a:prstGeom prst="rect">
            <a:avLst/>
          </a:prstGeom>
        </p:spPr>
        <p:txBody>
          <a:bodyPr spcFirstLastPara="1" wrap="square" lIns="0" tIns="0" rIns="0" bIns="0" anchor="t" anchorCtr="0">
            <a:noAutofit/>
          </a:bodyPr>
          <a:lstStyle>
            <a:lvl1pPr lvl="0" rtl="0">
              <a:spcBef>
                <a:spcPts val="0"/>
              </a:spcBef>
              <a:spcAft>
                <a:spcPts val="0"/>
              </a:spcAft>
              <a:buClr>
                <a:schemeClr val="accent1"/>
              </a:buClr>
              <a:buSzPts val="1400"/>
              <a:buFont typeface="Roboto"/>
              <a:buNone/>
              <a:defRPr>
                <a:solidFill>
                  <a:schemeClr val="accen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41" name="Google Shape;741;p21"/>
          <p:cNvSpPr txBox="1">
            <a:spLocks noGrp="1"/>
          </p:cNvSpPr>
          <p:nvPr>
            <p:ph type="subTitle" idx="2"/>
          </p:nvPr>
        </p:nvSpPr>
        <p:spPr>
          <a:xfrm>
            <a:off x="6175675" y="1841727"/>
            <a:ext cx="2286000" cy="392700"/>
          </a:xfrm>
          <a:prstGeom prst="rect">
            <a:avLst/>
          </a:prstGeom>
        </p:spPr>
        <p:txBody>
          <a:bodyPr spcFirstLastPara="1" wrap="square" lIns="0" tIns="0" rIns="0" bIns="0" anchor="b" anchorCtr="0">
            <a:noAutofit/>
          </a:bodyPr>
          <a:lstStyle>
            <a:lvl1pPr lvl="0"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42" name="Google Shape;742;p21"/>
          <p:cNvSpPr txBox="1">
            <a:spLocks noGrp="1"/>
          </p:cNvSpPr>
          <p:nvPr>
            <p:ph type="subTitle" idx="3"/>
          </p:nvPr>
        </p:nvSpPr>
        <p:spPr>
          <a:xfrm>
            <a:off x="2286000" y="2352929"/>
            <a:ext cx="2286000" cy="771600"/>
          </a:xfrm>
          <a:prstGeom prst="rect">
            <a:avLst/>
          </a:prstGeom>
        </p:spPr>
        <p:txBody>
          <a:bodyPr spcFirstLastPara="1" wrap="square" lIns="0" tIns="0" rIns="0" bIns="0" anchor="t" anchorCtr="0">
            <a:noAutofit/>
          </a:bodyPr>
          <a:lstStyle>
            <a:lvl1pPr lvl="0" rtl="0">
              <a:spcBef>
                <a:spcPts val="0"/>
              </a:spcBef>
              <a:spcAft>
                <a:spcPts val="0"/>
              </a:spcAft>
              <a:buClr>
                <a:schemeClr val="accent1"/>
              </a:buClr>
              <a:buSzPts val="1400"/>
              <a:buFont typeface="Roboto"/>
              <a:buNone/>
              <a:defRPr>
                <a:solidFill>
                  <a:schemeClr val="accent2"/>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743" name="Google Shape;743;p21"/>
          <p:cNvSpPr txBox="1">
            <a:spLocks noGrp="1"/>
          </p:cNvSpPr>
          <p:nvPr>
            <p:ph type="subTitle" idx="4"/>
          </p:nvPr>
        </p:nvSpPr>
        <p:spPr>
          <a:xfrm>
            <a:off x="2286000" y="1837944"/>
            <a:ext cx="2286000" cy="392700"/>
          </a:xfrm>
          <a:prstGeom prst="rect">
            <a:avLst/>
          </a:prstGeom>
        </p:spPr>
        <p:txBody>
          <a:bodyPr spcFirstLastPara="1" wrap="square" lIns="0" tIns="0" rIns="0" bIns="0" anchor="b" anchorCtr="0">
            <a:noAutofit/>
          </a:bodyPr>
          <a:lstStyle>
            <a:lvl1pPr lvl="0"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grpSp>
        <p:nvGrpSpPr>
          <p:cNvPr id="744" name="Google Shape;744;p21"/>
          <p:cNvGrpSpPr/>
          <p:nvPr/>
        </p:nvGrpSpPr>
        <p:grpSpPr>
          <a:xfrm>
            <a:off x="5852146" y="3393105"/>
            <a:ext cx="1182154" cy="1615542"/>
            <a:chOff x="3100950" y="3988250"/>
            <a:chExt cx="142250" cy="194400"/>
          </a:xfrm>
        </p:grpSpPr>
        <p:sp>
          <p:nvSpPr>
            <p:cNvPr id="745" name="Google Shape;745;p21"/>
            <p:cNvSpPr/>
            <p:nvPr/>
          </p:nvSpPr>
          <p:spPr>
            <a:xfrm>
              <a:off x="3115000" y="4049325"/>
              <a:ext cx="63000" cy="129025"/>
            </a:xfrm>
            <a:custGeom>
              <a:avLst/>
              <a:gdLst/>
              <a:ahLst/>
              <a:cxnLst/>
              <a:rect l="l" t="t" r="r" b="b"/>
              <a:pathLst>
                <a:path w="2520" h="5161" extrusionOk="0">
                  <a:moveTo>
                    <a:pt x="510" y="1"/>
                  </a:moveTo>
                  <a:cubicBezTo>
                    <a:pt x="460" y="1"/>
                    <a:pt x="412" y="25"/>
                    <a:pt x="385" y="84"/>
                  </a:cubicBezTo>
                  <a:cubicBezTo>
                    <a:pt x="0" y="941"/>
                    <a:pt x="325" y="1858"/>
                    <a:pt x="834" y="2591"/>
                  </a:cubicBezTo>
                  <a:cubicBezTo>
                    <a:pt x="1100" y="2976"/>
                    <a:pt x="1479" y="3266"/>
                    <a:pt x="1721" y="3656"/>
                  </a:cubicBezTo>
                  <a:cubicBezTo>
                    <a:pt x="1976" y="4058"/>
                    <a:pt x="2112" y="4573"/>
                    <a:pt x="2035" y="5040"/>
                  </a:cubicBezTo>
                  <a:cubicBezTo>
                    <a:pt x="2031" y="5103"/>
                    <a:pt x="2085" y="5161"/>
                    <a:pt x="2137" y="5161"/>
                  </a:cubicBezTo>
                  <a:cubicBezTo>
                    <a:pt x="2163" y="5161"/>
                    <a:pt x="2188" y="5146"/>
                    <a:pt x="2206" y="5111"/>
                  </a:cubicBezTo>
                  <a:cubicBezTo>
                    <a:pt x="2520" y="4502"/>
                    <a:pt x="2177" y="3662"/>
                    <a:pt x="1774" y="3159"/>
                  </a:cubicBezTo>
                  <a:cubicBezTo>
                    <a:pt x="1443" y="2745"/>
                    <a:pt x="1088" y="2390"/>
                    <a:pt x="828" y="1911"/>
                  </a:cubicBezTo>
                  <a:cubicBezTo>
                    <a:pt x="538" y="1367"/>
                    <a:pt x="515" y="811"/>
                    <a:pt x="686" y="220"/>
                  </a:cubicBezTo>
                  <a:cubicBezTo>
                    <a:pt x="722" y="101"/>
                    <a:pt x="612" y="1"/>
                    <a:pt x="5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1"/>
            <p:cNvSpPr/>
            <p:nvPr/>
          </p:nvSpPr>
          <p:spPr>
            <a:xfrm>
              <a:off x="3150725" y="4172200"/>
              <a:ext cx="52175" cy="10450"/>
            </a:xfrm>
            <a:custGeom>
              <a:avLst/>
              <a:gdLst/>
              <a:ahLst/>
              <a:cxnLst/>
              <a:rect l="l" t="t" r="r" b="b"/>
              <a:pathLst>
                <a:path w="2087" h="418" extrusionOk="0">
                  <a:moveTo>
                    <a:pt x="1882" y="0"/>
                  </a:moveTo>
                  <a:cubicBezTo>
                    <a:pt x="1879" y="0"/>
                    <a:pt x="1875" y="0"/>
                    <a:pt x="1871" y="1"/>
                  </a:cubicBezTo>
                  <a:cubicBezTo>
                    <a:pt x="1587" y="7"/>
                    <a:pt x="1309" y="66"/>
                    <a:pt x="1026" y="83"/>
                  </a:cubicBezTo>
                  <a:cubicBezTo>
                    <a:pt x="952" y="89"/>
                    <a:pt x="881" y="91"/>
                    <a:pt x="812" y="91"/>
                  </a:cubicBezTo>
                  <a:cubicBezTo>
                    <a:pt x="573" y="91"/>
                    <a:pt x="350" y="64"/>
                    <a:pt x="103" y="36"/>
                  </a:cubicBezTo>
                  <a:cubicBezTo>
                    <a:pt x="97" y="34"/>
                    <a:pt x="91" y="33"/>
                    <a:pt x="86" y="33"/>
                  </a:cubicBezTo>
                  <a:cubicBezTo>
                    <a:pt x="35" y="33"/>
                    <a:pt x="0" y="101"/>
                    <a:pt x="32" y="148"/>
                  </a:cubicBezTo>
                  <a:cubicBezTo>
                    <a:pt x="192" y="373"/>
                    <a:pt x="576" y="397"/>
                    <a:pt x="836" y="409"/>
                  </a:cubicBezTo>
                  <a:cubicBezTo>
                    <a:pt x="922" y="414"/>
                    <a:pt x="1010" y="417"/>
                    <a:pt x="1099" y="417"/>
                  </a:cubicBezTo>
                  <a:cubicBezTo>
                    <a:pt x="1372" y="417"/>
                    <a:pt x="1653" y="390"/>
                    <a:pt x="1907" y="332"/>
                  </a:cubicBezTo>
                  <a:cubicBezTo>
                    <a:pt x="2086" y="285"/>
                    <a:pt x="2062" y="0"/>
                    <a:pt x="18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1"/>
            <p:cNvSpPr/>
            <p:nvPr/>
          </p:nvSpPr>
          <p:spPr>
            <a:xfrm>
              <a:off x="3154325" y="4007500"/>
              <a:ext cx="28400" cy="174700"/>
            </a:xfrm>
            <a:custGeom>
              <a:avLst/>
              <a:gdLst/>
              <a:ahLst/>
              <a:cxnLst/>
              <a:rect l="l" t="t" r="r" b="b"/>
              <a:pathLst>
                <a:path w="1136" h="6988" extrusionOk="0">
                  <a:moveTo>
                    <a:pt x="208" y="0"/>
                  </a:moveTo>
                  <a:cubicBezTo>
                    <a:pt x="110" y="0"/>
                    <a:pt x="1" y="81"/>
                    <a:pt x="18" y="207"/>
                  </a:cubicBezTo>
                  <a:cubicBezTo>
                    <a:pt x="166" y="1295"/>
                    <a:pt x="426" y="2366"/>
                    <a:pt x="592" y="3448"/>
                  </a:cubicBezTo>
                  <a:cubicBezTo>
                    <a:pt x="686" y="4040"/>
                    <a:pt x="734" y="4643"/>
                    <a:pt x="728" y="5240"/>
                  </a:cubicBezTo>
                  <a:cubicBezTo>
                    <a:pt x="722" y="5808"/>
                    <a:pt x="586" y="6340"/>
                    <a:pt x="503" y="6902"/>
                  </a:cubicBezTo>
                  <a:cubicBezTo>
                    <a:pt x="496" y="6954"/>
                    <a:pt x="549" y="6987"/>
                    <a:pt x="598" y="6987"/>
                  </a:cubicBezTo>
                  <a:cubicBezTo>
                    <a:pt x="628" y="6987"/>
                    <a:pt x="655" y="6976"/>
                    <a:pt x="669" y="6949"/>
                  </a:cubicBezTo>
                  <a:cubicBezTo>
                    <a:pt x="1136" y="6009"/>
                    <a:pt x="1059" y="4773"/>
                    <a:pt x="947" y="3768"/>
                  </a:cubicBezTo>
                  <a:cubicBezTo>
                    <a:pt x="811" y="2543"/>
                    <a:pt x="515" y="1343"/>
                    <a:pt x="349" y="124"/>
                  </a:cubicBezTo>
                  <a:cubicBezTo>
                    <a:pt x="337" y="38"/>
                    <a:pt x="275" y="0"/>
                    <a:pt x="2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1"/>
            <p:cNvSpPr/>
            <p:nvPr/>
          </p:nvSpPr>
          <p:spPr>
            <a:xfrm>
              <a:off x="3172925" y="4010550"/>
              <a:ext cx="63925" cy="164850"/>
            </a:xfrm>
            <a:custGeom>
              <a:avLst/>
              <a:gdLst/>
              <a:ahLst/>
              <a:cxnLst/>
              <a:rect l="l" t="t" r="r" b="b"/>
              <a:pathLst>
                <a:path w="2557" h="6594" extrusionOk="0">
                  <a:moveTo>
                    <a:pt x="2090" y="0"/>
                  </a:moveTo>
                  <a:cubicBezTo>
                    <a:pt x="1990" y="0"/>
                    <a:pt x="1876" y="85"/>
                    <a:pt x="1894" y="215"/>
                  </a:cubicBezTo>
                  <a:cubicBezTo>
                    <a:pt x="2042" y="1392"/>
                    <a:pt x="2202" y="2705"/>
                    <a:pt x="1362" y="3669"/>
                  </a:cubicBezTo>
                  <a:cubicBezTo>
                    <a:pt x="1013" y="4065"/>
                    <a:pt x="605" y="4379"/>
                    <a:pt x="333" y="4846"/>
                  </a:cubicBezTo>
                  <a:cubicBezTo>
                    <a:pt x="37" y="5355"/>
                    <a:pt x="78" y="5970"/>
                    <a:pt x="7" y="6532"/>
                  </a:cubicBezTo>
                  <a:cubicBezTo>
                    <a:pt x="1" y="6571"/>
                    <a:pt x="37" y="6594"/>
                    <a:pt x="73" y="6594"/>
                  </a:cubicBezTo>
                  <a:cubicBezTo>
                    <a:pt x="103" y="6594"/>
                    <a:pt x="132" y="6578"/>
                    <a:pt x="138" y="6543"/>
                  </a:cubicBezTo>
                  <a:cubicBezTo>
                    <a:pt x="303" y="5881"/>
                    <a:pt x="362" y="5207"/>
                    <a:pt x="818" y="4669"/>
                  </a:cubicBezTo>
                  <a:cubicBezTo>
                    <a:pt x="1184" y="4237"/>
                    <a:pt x="1646" y="3918"/>
                    <a:pt x="1953" y="3439"/>
                  </a:cubicBezTo>
                  <a:cubicBezTo>
                    <a:pt x="2556" y="2475"/>
                    <a:pt x="2361" y="1197"/>
                    <a:pt x="2231" y="127"/>
                  </a:cubicBezTo>
                  <a:cubicBezTo>
                    <a:pt x="2219" y="39"/>
                    <a:pt x="2158" y="0"/>
                    <a:pt x="20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21"/>
            <p:cNvSpPr/>
            <p:nvPr/>
          </p:nvSpPr>
          <p:spPr>
            <a:xfrm>
              <a:off x="3100950" y="4066825"/>
              <a:ext cx="66850" cy="112450"/>
            </a:xfrm>
            <a:custGeom>
              <a:avLst/>
              <a:gdLst/>
              <a:ahLst/>
              <a:cxnLst/>
              <a:rect l="l" t="t" r="r" b="b"/>
              <a:pathLst>
                <a:path w="2674" h="4498" extrusionOk="0">
                  <a:moveTo>
                    <a:pt x="152" y="1"/>
                  </a:moveTo>
                  <a:cubicBezTo>
                    <a:pt x="75" y="1"/>
                    <a:pt x="0" y="48"/>
                    <a:pt x="0" y="147"/>
                  </a:cubicBezTo>
                  <a:cubicBezTo>
                    <a:pt x="6" y="1057"/>
                    <a:pt x="314" y="1850"/>
                    <a:pt x="846" y="2577"/>
                  </a:cubicBezTo>
                  <a:cubicBezTo>
                    <a:pt x="1083" y="2903"/>
                    <a:pt x="1361" y="3192"/>
                    <a:pt x="1639" y="3488"/>
                  </a:cubicBezTo>
                  <a:cubicBezTo>
                    <a:pt x="1946" y="3819"/>
                    <a:pt x="2242" y="4198"/>
                    <a:pt x="2579" y="4488"/>
                  </a:cubicBezTo>
                  <a:cubicBezTo>
                    <a:pt x="2590" y="4495"/>
                    <a:pt x="2602" y="4498"/>
                    <a:pt x="2612" y="4498"/>
                  </a:cubicBezTo>
                  <a:cubicBezTo>
                    <a:pt x="2647" y="4498"/>
                    <a:pt x="2674" y="4466"/>
                    <a:pt x="2656" y="4434"/>
                  </a:cubicBezTo>
                  <a:cubicBezTo>
                    <a:pt x="2354" y="3760"/>
                    <a:pt x="1710" y="3216"/>
                    <a:pt x="1260" y="2637"/>
                  </a:cubicBezTo>
                  <a:cubicBezTo>
                    <a:pt x="686" y="1903"/>
                    <a:pt x="320" y="1093"/>
                    <a:pt x="314" y="153"/>
                  </a:cubicBezTo>
                  <a:cubicBezTo>
                    <a:pt x="314" y="53"/>
                    <a:pt x="232" y="1"/>
                    <a:pt x="1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21"/>
            <p:cNvSpPr/>
            <p:nvPr/>
          </p:nvSpPr>
          <p:spPr>
            <a:xfrm>
              <a:off x="3162300" y="3988250"/>
              <a:ext cx="34625" cy="185875"/>
            </a:xfrm>
            <a:custGeom>
              <a:avLst/>
              <a:gdLst/>
              <a:ahLst/>
              <a:cxnLst/>
              <a:rect l="l" t="t" r="r" b="b"/>
              <a:pathLst>
                <a:path w="1385" h="7435" extrusionOk="0">
                  <a:moveTo>
                    <a:pt x="680" y="1"/>
                  </a:moveTo>
                  <a:cubicBezTo>
                    <a:pt x="571" y="1"/>
                    <a:pt x="459" y="86"/>
                    <a:pt x="497" y="220"/>
                  </a:cubicBezTo>
                  <a:cubicBezTo>
                    <a:pt x="817" y="1450"/>
                    <a:pt x="1018" y="2704"/>
                    <a:pt x="722" y="3958"/>
                  </a:cubicBezTo>
                  <a:cubicBezTo>
                    <a:pt x="456" y="5064"/>
                    <a:pt x="1" y="6247"/>
                    <a:pt x="308" y="7394"/>
                  </a:cubicBezTo>
                  <a:cubicBezTo>
                    <a:pt x="311" y="7421"/>
                    <a:pt x="332" y="7434"/>
                    <a:pt x="354" y="7434"/>
                  </a:cubicBezTo>
                  <a:cubicBezTo>
                    <a:pt x="381" y="7434"/>
                    <a:pt x="409" y="7415"/>
                    <a:pt x="409" y="7376"/>
                  </a:cubicBezTo>
                  <a:cubicBezTo>
                    <a:pt x="379" y="6738"/>
                    <a:pt x="444" y="6146"/>
                    <a:pt x="610" y="5525"/>
                  </a:cubicBezTo>
                  <a:cubicBezTo>
                    <a:pt x="770" y="4904"/>
                    <a:pt x="988" y="4301"/>
                    <a:pt x="1124" y="3674"/>
                  </a:cubicBezTo>
                  <a:cubicBezTo>
                    <a:pt x="1385" y="2521"/>
                    <a:pt x="1136" y="1255"/>
                    <a:pt x="852" y="132"/>
                  </a:cubicBezTo>
                  <a:cubicBezTo>
                    <a:pt x="828" y="41"/>
                    <a:pt x="75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21"/>
            <p:cNvSpPr/>
            <p:nvPr/>
          </p:nvSpPr>
          <p:spPr>
            <a:xfrm>
              <a:off x="3171300" y="4024675"/>
              <a:ext cx="46925" cy="149275"/>
            </a:xfrm>
            <a:custGeom>
              <a:avLst/>
              <a:gdLst/>
              <a:ahLst/>
              <a:cxnLst/>
              <a:rect l="l" t="t" r="r" b="b"/>
              <a:pathLst>
                <a:path w="1877" h="5971" extrusionOk="0">
                  <a:moveTo>
                    <a:pt x="1572" y="1"/>
                  </a:moveTo>
                  <a:cubicBezTo>
                    <a:pt x="1498" y="1"/>
                    <a:pt x="1416" y="57"/>
                    <a:pt x="1403" y="147"/>
                  </a:cubicBezTo>
                  <a:cubicBezTo>
                    <a:pt x="1338" y="668"/>
                    <a:pt x="1445" y="1206"/>
                    <a:pt x="1486" y="1720"/>
                  </a:cubicBezTo>
                  <a:cubicBezTo>
                    <a:pt x="1521" y="2294"/>
                    <a:pt x="1468" y="2856"/>
                    <a:pt x="1320" y="3406"/>
                  </a:cubicBezTo>
                  <a:cubicBezTo>
                    <a:pt x="1202" y="3843"/>
                    <a:pt x="1072" y="4287"/>
                    <a:pt x="883" y="4701"/>
                  </a:cubicBezTo>
                  <a:cubicBezTo>
                    <a:pt x="688" y="5150"/>
                    <a:pt x="392" y="5494"/>
                    <a:pt x="49" y="5842"/>
                  </a:cubicBezTo>
                  <a:cubicBezTo>
                    <a:pt x="1" y="5880"/>
                    <a:pt x="39" y="5970"/>
                    <a:pt x="104" y="5970"/>
                  </a:cubicBezTo>
                  <a:cubicBezTo>
                    <a:pt x="111" y="5970"/>
                    <a:pt x="118" y="5969"/>
                    <a:pt x="126" y="5967"/>
                  </a:cubicBezTo>
                  <a:cubicBezTo>
                    <a:pt x="1019" y="5701"/>
                    <a:pt x="1379" y="4482"/>
                    <a:pt x="1616" y="3690"/>
                  </a:cubicBezTo>
                  <a:cubicBezTo>
                    <a:pt x="1788" y="3110"/>
                    <a:pt x="1876" y="2536"/>
                    <a:pt x="1870" y="1939"/>
                  </a:cubicBezTo>
                  <a:cubicBezTo>
                    <a:pt x="1853" y="1348"/>
                    <a:pt x="1823" y="685"/>
                    <a:pt x="1699" y="112"/>
                  </a:cubicBezTo>
                  <a:cubicBezTo>
                    <a:pt x="1683" y="34"/>
                    <a:pt x="1630" y="1"/>
                    <a:pt x="15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21"/>
            <p:cNvSpPr/>
            <p:nvPr/>
          </p:nvSpPr>
          <p:spPr>
            <a:xfrm>
              <a:off x="3115600" y="4004750"/>
              <a:ext cx="58200" cy="163025"/>
            </a:xfrm>
            <a:custGeom>
              <a:avLst/>
              <a:gdLst/>
              <a:ahLst/>
              <a:cxnLst/>
              <a:rect l="l" t="t" r="r" b="b"/>
              <a:pathLst>
                <a:path w="2328" h="6521" extrusionOk="0">
                  <a:moveTo>
                    <a:pt x="298" y="0"/>
                  </a:moveTo>
                  <a:cubicBezTo>
                    <a:pt x="148" y="0"/>
                    <a:pt x="1" y="150"/>
                    <a:pt x="94" y="317"/>
                  </a:cubicBezTo>
                  <a:cubicBezTo>
                    <a:pt x="1212" y="2151"/>
                    <a:pt x="1792" y="4392"/>
                    <a:pt x="2200" y="6480"/>
                  </a:cubicBezTo>
                  <a:cubicBezTo>
                    <a:pt x="2208" y="6507"/>
                    <a:pt x="2236" y="6520"/>
                    <a:pt x="2263" y="6520"/>
                  </a:cubicBezTo>
                  <a:cubicBezTo>
                    <a:pt x="2295" y="6520"/>
                    <a:pt x="2327" y="6501"/>
                    <a:pt x="2324" y="6462"/>
                  </a:cubicBezTo>
                  <a:cubicBezTo>
                    <a:pt x="2164" y="4262"/>
                    <a:pt x="1632" y="2003"/>
                    <a:pt x="479" y="104"/>
                  </a:cubicBezTo>
                  <a:cubicBezTo>
                    <a:pt x="433" y="31"/>
                    <a:pt x="365" y="0"/>
                    <a:pt x="29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21"/>
            <p:cNvSpPr/>
            <p:nvPr/>
          </p:nvSpPr>
          <p:spPr>
            <a:xfrm>
              <a:off x="3177175" y="4080950"/>
              <a:ext cx="66025" cy="96350"/>
            </a:xfrm>
            <a:custGeom>
              <a:avLst/>
              <a:gdLst/>
              <a:ahLst/>
              <a:cxnLst/>
              <a:rect l="l" t="t" r="r" b="b"/>
              <a:pathLst>
                <a:path w="2641" h="3854" extrusionOk="0">
                  <a:moveTo>
                    <a:pt x="2488" y="0"/>
                  </a:moveTo>
                  <a:cubicBezTo>
                    <a:pt x="2432" y="0"/>
                    <a:pt x="2377" y="31"/>
                    <a:pt x="2357" y="102"/>
                  </a:cubicBezTo>
                  <a:cubicBezTo>
                    <a:pt x="2150" y="912"/>
                    <a:pt x="2032" y="1711"/>
                    <a:pt x="1434" y="2355"/>
                  </a:cubicBezTo>
                  <a:cubicBezTo>
                    <a:pt x="973" y="2840"/>
                    <a:pt x="311" y="3077"/>
                    <a:pt x="27" y="3727"/>
                  </a:cubicBezTo>
                  <a:cubicBezTo>
                    <a:pt x="0" y="3789"/>
                    <a:pt x="72" y="3854"/>
                    <a:pt x="135" y="3854"/>
                  </a:cubicBezTo>
                  <a:cubicBezTo>
                    <a:pt x="157" y="3854"/>
                    <a:pt x="177" y="3846"/>
                    <a:pt x="192" y="3828"/>
                  </a:cubicBezTo>
                  <a:cubicBezTo>
                    <a:pt x="671" y="3254"/>
                    <a:pt x="1387" y="2959"/>
                    <a:pt x="1848" y="2385"/>
                  </a:cubicBezTo>
                  <a:cubicBezTo>
                    <a:pt x="2327" y="1770"/>
                    <a:pt x="2623" y="930"/>
                    <a:pt x="2641" y="144"/>
                  </a:cubicBezTo>
                  <a:cubicBezTo>
                    <a:pt x="2641" y="56"/>
                    <a:pt x="2563" y="0"/>
                    <a:pt x="24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 name="Google Shape;754;p21"/>
          <p:cNvSpPr/>
          <p:nvPr/>
        </p:nvSpPr>
        <p:spPr>
          <a:xfrm>
            <a:off x="-344087" y="2495551"/>
            <a:ext cx="12477401" cy="3000882"/>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 name="Google Shape;755;p21"/>
          <p:cNvGrpSpPr/>
          <p:nvPr/>
        </p:nvGrpSpPr>
        <p:grpSpPr>
          <a:xfrm>
            <a:off x="4572000" y="3606013"/>
            <a:ext cx="4604462" cy="1377212"/>
            <a:chOff x="-981900" y="423788"/>
            <a:chExt cx="4604462" cy="1377212"/>
          </a:xfrm>
        </p:grpSpPr>
        <p:sp>
          <p:nvSpPr>
            <p:cNvPr id="756" name="Google Shape;756;p21"/>
            <p:cNvSpPr/>
            <p:nvPr/>
          </p:nvSpPr>
          <p:spPr>
            <a:xfrm>
              <a:off x="-981900" y="423788"/>
              <a:ext cx="4604452" cy="1377209"/>
            </a:xfrm>
            <a:custGeom>
              <a:avLst/>
              <a:gdLst/>
              <a:ahLst/>
              <a:cxnLst/>
              <a:rect l="l" t="t" r="r" b="b"/>
              <a:pathLst>
                <a:path w="26001" h="7777" extrusionOk="0">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21"/>
            <p:cNvSpPr/>
            <p:nvPr/>
          </p:nvSpPr>
          <p:spPr>
            <a:xfrm>
              <a:off x="1320243" y="1604255"/>
              <a:ext cx="289892" cy="196744"/>
            </a:xfrm>
            <a:custGeom>
              <a:avLst/>
              <a:gdLst/>
              <a:ahLst/>
              <a:cxnLst/>
              <a:rect l="l" t="t" r="r" b="b"/>
              <a:pathLst>
                <a:path w="1637" h="1111" extrusionOk="0">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21"/>
            <p:cNvSpPr/>
            <p:nvPr/>
          </p:nvSpPr>
          <p:spPr>
            <a:xfrm>
              <a:off x="2980087" y="1111420"/>
              <a:ext cx="216755" cy="208432"/>
            </a:xfrm>
            <a:custGeom>
              <a:avLst/>
              <a:gdLst/>
              <a:ahLst/>
              <a:cxnLst/>
              <a:rect l="l" t="t" r="r" b="b"/>
              <a:pathLst>
                <a:path w="1224" h="1177" extrusionOk="0">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21"/>
            <p:cNvSpPr/>
            <p:nvPr/>
          </p:nvSpPr>
          <p:spPr>
            <a:xfrm>
              <a:off x="3160009" y="802401"/>
              <a:ext cx="162389" cy="166994"/>
            </a:xfrm>
            <a:custGeom>
              <a:avLst/>
              <a:gdLst/>
              <a:ahLst/>
              <a:cxnLst/>
              <a:rect l="l" t="t" r="r" b="b"/>
              <a:pathLst>
                <a:path w="917" h="943" extrusionOk="0">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1"/>
            <p:cNvSpPr/>
            <p:nvPr/>
          </p:nvSpPr>
          <p:spPr>
            <a:xfrm>
              <a:off x="3479121" y="842600"/>
              <a:ext cx="143441" cy="153004"/>
            </a:xfrm>
            <a:custGeom>
              <a:avLst/>
              <a:gdLst/>
              <a:ahLst/>
              <a:cxnLst/>
              <a:rect l="l" t="t" r="r" b="b"/>
              <a:pathLst>
                <a:path w="810" h="864" extrusionOk="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1"/>
            <p:cNvSpPr/>
            <p:nvPr/>
          </p:nvSpPr>
          <p:spPr>
            <a:xfrm>
              <a:off x="-270538" y="1175880"/>
              <a:ext cx="136180" cy="151056"/>
            </a:xfrm>
            <a:custGeom>
              <a:avLst/>
              <a:gdLst/>
              <a:ahLst/>
              <a:cxnLst/>
              <a:rect l="l" t="t" r="r" b="b"/>
              <a:pathLst>
                <a:path w="769" h="853" extrusionOk="0">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1"/>
            <p:cNvSpPr/>
            <p:nvPr/>
          </p:nvSpPr>
          <p:spPr>
            <a:xfrm>
              <a:off x="-436823" y="996490"/>
              <a:ext cx="144503" cy="152827"/>
            </a:xfrm>
            <a:custGeom>
              <a:avLst/>
              <a:gdLst/>
              <a:ahLst/>
              <a:cxnLst/>
              <a:rect l="l" t="t" r="r" b="b"/>
              <a:pathLst>
                <a:path w="816" h="863" extrusionOk="0">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1"/>
            <p:cNvSpPr/>
            <p:nvPr/>
          </p:nvSpPr>
          <p:spPr>
            <a:xfrm>
              <a:off x="1182291" y="1396531"/>
              <a:ext cx="139191" cy="152472"/>
            </a:xfrm>
            <a:custGeom>
              <a:avLst/>
              <a:gdLst/>
              <a:ahLst/>
              <a:cxnLst/>
              <a:rect l="l" t="t" r="r" b="b"/>
              <a:pathLst>
                <a:path w="786" h="861" extrusionOk="0">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1"/>
            <p:cNvSpPr/>
            <p:nvPr/>
          </p:nvSpPr>
          <p:spPr>
            <a:xfrm>
              <a:off x="691581" y="1216787"/>
              <a:ext cx="136180" cy="151587"/>
            </a:xfrm>
            <a:custGeom>
              <a:avLst/>
              <a:gdLst/>
              <a:ahLst/>
              <a:cxnLst/>
              <a:rect l="l" t="t" r="r" b="b"/>
              <a:pathLst>
                <a:path w="769" h="856" extrusionOk="0">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1"/>
            <p:cNvSpPr/>
            <p:nvPr/>
          </p:nvSpPr>
          <p:spPr>
            <a:xfrm>
              <a:off x="774281" y="1507920"/>
              <a:ext cx="138305" cy="147868"/>
            </a:xfrm>
            <a:custGeom>
              <a:avLst/>
              <a:gdLst/>
              <a:ahLst/>
              <a:cxnLst/>
              <a:rect l="l" t="t" r="r" b="b"/>
              <a:pathLst>
                <a:path w="781" h="835" extrusionOk="0">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1"/>
            <p:cNvSpPr/>
            <p:nvPr/>
          </p:nvSpPr>
          <p:spPr>
            <a:xfrm>
              <a:off x="-806052" y="423788"/>
              <a:ext cx="139191" cy="153004"/>
            </a:xfrm>
            <a:custGeom>
              <a:avLst/>
              <a:gdLst/>
              <a:ahLst/>
              <a:cxnLst/>
              <a:rect l="l" t="t" r="r" b="b"/>
              <a:pathLst>
                <a:path w="786" h="864" extrusionOk="0">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1"/>
            <p:cNvSpPr/>
            <p:nvPr/>
          </p:nvSpPr>
          <p:spPr>
            <a:xfrm>
              <a:off x="2631933" y="1065908"/>
              <a:ext cx="149639" cy="151410"/>
            </a:xfrm>
            <a:custGeom>
              <a:avLst/>
              <a:gdLst/>
              <a:ahLst/>
              <a:cxnLst/>
              <a:rect l="l" t="t" r="r" b="b"/>
              <a:pathLst>
                <a:path w="845" h="855" extrusionOk="0">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21"/>
            <p:cNvSpPr/>
            <p:nvPr/>
          </p:nvSpPr>
          <p:spPr>
            <a:xfrm>
              <a:off x="-981900" y="797797"/>
              <a:ext cx="114221" cy="125024"/>
            </a:xfrm>
            <a:custGeom>
              <a:avLst/>
              <a:gdLst/>
              <a:ahLst/>
              <a:cxnLst/>
              <a:rect l="l" t="t" r="r" b="b"/>
              <a:pathLst>
                <a:path w="645" h="706" extrusionOk="0">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21"/>
            <p:cNvSpPr/>
            <p:nvPr/>
          </p:nvSpPr>
          <p:spPr>
            <a:xfrm>
              <a:off x="-440011" y="761140"/>
              <a:ext cx="111034" cy="122545"/>
            </a:xfrm>
            <a:custGeom>
              <a:avLst/>
              <a:gdLst/>
              <a:ahLst/>
              <a:cxnLst/>
              <a:rect l="l" t="t" r="r" b="b"/>
              <a:pathLst>
                <a:path w="627" h="692" extrusionOk="0">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21"/>
            <p:cNvSpPr/>
            <p:nvPr/>
          </p:nvSpPr>
          <p:spPr>
            <a:xfrm>
              <a:off x="-111690" y="1452668"/>
              <a:ext cx="109086" cy="108909"/>
            </a:xfrm>
            <a:custGeom>
              <a:avLst/>
              <a:gdLst/>
              <a:ahLst/>
              <a:cxnLst/>
              <a:rect l="l" t="t" r="r" b="b"/>
              <a:pathLst>
                <a:path w="616" h="615" extrusionOk="0">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21"/>
            <p:cNvSpPr/>
            <p:nvPr/>
          </p:nvSpPr>
          <p:spPr>
            <a:xfrm>
              <a:off x="-786218" y="860486"/>
              <a:ext cx="101648" cy="109617"/>
            </a:xfrm>
            <a:custGeom>
              <a:avLst/>
              <a:gdLst/>
              <a:ahLst/>
              <a:cxnLst/>
              <a:rect l="l" t="t" r="r" b="b"/>
              <a:pathLst>
                <a:path w="574" h="619" extrusionOk="0">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21"/>
            <p:cNvSpPr/>
            <p:nvPr/>
          </p:nvSpPr>
          <p:spPr>
            <a:xfrm>
              <a:off x="-175442" y="915029"/>
              <a:ext cx="99523" cy="110148"/>
            </a:xfrm>
            <a:custGeom>
              <a:avLst/>
              <a:gdLst/>
              <a:ahLst/>
              <a:cxnLst/>
              <a:rect l="l" t="t" r="r" b="b"/>
              <a:pathLst>
                <a:path w="562" h="622" extrusionOk="0">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only 1">
  <p:cSld name="CUSTOM_6">
    <p:spTree>
      <p:nvGrpSpPr>
        <p:cNvPr id="1" name="Shape 773"/>
        <p:cNvGrpSpPr/>
        <p:nvPr/>
      </p:nvGrpSpPr>
      <p:grpSpPr>
        <a:xfrm>
          <a:off x="0" y="0"/>
          <a:ext cx="0" cy="0"/>
          <a:chOff x="0" y="0"/>
          <a:chExt cx="0" cy="0"/>
        </a:xfrm>
      </p:grpSpPr>
      <p:sp>
        <p:nvSpPr>
          <p:cNvPr id="774" name="Google Shape;774;p22"/>
          <p:cNvSpPr txBox="1">
            <a:spLocks noGrp="1"/>
          </p:cNvSpPr>
          <p:nvPr>
            <p:ph type="title"/>
          </p:nvPr>
        </p:nvSpPr>
        <p:spPr>
          <a:xfrm>
            <a:off x="713225" y="521208"/>
            <a:ext cx="7717500" cy="572700"/>
          </a:xfrm>
          <a:prstGeom prst="rect">
            <a:avLst/>
          </a:prstGeom>
        </p:spPr>
        <p:txBody>
          <a:bodyPr spcFirstLastPara="1" wrap="square" lIns="0" tIns="0" rIns="0" bIns="0" anchor="t" anchorCtr="0">
            <a:norm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75" name="Google Shape;775;p22"/>
          <p:cNvSpPr/>
          <p:nvPr/>
        </p:nvSpPr>
        <p:spPr>
          <a:xfrm>
            <a:off x="-142875" y="3229963"/>
            <a:ext cx="12675228"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2">
  <p:cSld name="CUSTOM_6_1">
    <p:spTree>
      <p:nvGrpSpPr>
        <p:cNvPr id="1" name="Shape 776"/>
        <p:cNvGrpSpPr/>
        <p:nvPr/>
      </p:nvGrpSpPr>
      <p:grpSpPr>
        <a:xfrm>
          <a:off x="0" y="0"/>
          <a:ext cx="0" cy="0"/>
          <a:chOff x="0" y="0"/>
          <a:chExt cx="0" cy="0"/>
        </a:xfrm>
      </p:grpSpPr>
      <p:sp>
        <p:nvSpPr>
          <p:cNvPr id="777" name="Google Shape;777;p23"/>
          <p:cNvSpPr txBox="1">
            <a:spLocks noGrp="1"/>
          </p:cNvSpPr>
          <p:nvPr>
            <p:ph type="title"/>
          </p:nvPr>
        </p:nvSpPr>
        <p:spPr>
          <a:xfrm>
            <a:off x="713225" y="521208"/>
            <a:ext cx="7717500" cy="572700"/>
          </a:xfrm>
          <a:prstGeom prst="rect">
            <a:avLst/>
          </a:prstGeom>
        </p:spPr>
        <p:txBody>
          <a:bodyPr spcFirstLastPara="1" wrap="square" lIns="0" tIns="0" rIns="0" bIns="0" anchor="t" anchorCtr="0">
            <a:norm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78" name="Google Shape;778;p23"/>
          <p:cNvSpPr/>
          <p:nvPr/>
        </p:nvSpPr>
        <p:spPr>
          <a:xfrm>
            <a:off x="-86300" y="3489575"/>
            <a:ext cx="12675228"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9" name="Google Shape;779;p23"/>
          <p:cNvGrpSpPr/>
          <p:nvPr/>
        </p:nvGrpSpPr>
        <p:grpSpPr>
          <a:xfrm>
            <a:off x="1191650" y="3971125"/>
            <a:ext cx="4604462" cy="1377212"/>
            <a:chOff x="-981900" y="423788"/>
            <a:chExt cx="4604462" cy="1377212"/>
          </a:xfrm>
        </p:grpSpPr>
        <p:sp>
          <p:nvSpPr>
            <p:cNvPr id="780" name="Google Shape;780;p23"/>
            <p:cNvSpPr/>
            <p:nvPr/>
          </p:nvSpPr>
          <p:spPr>
            <a:xfrm>
              <a:off x="-981900" y="423788"/>
              <a:ext cx="4604452" cy="1377209"/>
            </a:xfrm>
            <a:custGeom>
              <a:avLst/>
              <a:gdLst/>
              <a:ahLst/>
              <a:cxnLst/>
              <a:rect l="l" t="t" r="r" b="b"/>
              <a:pathLst>
                <a:path w="26001" h="7777" extrusionOk="0">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3"/>
            <p:cNvSpPr/>
            <p:nvPr/>
          </p:nvSpPr>
          <p:spPr>
            <a:xfrm>
              <a:off x="1320243" y="1604255"/>
              <a:ext cx="289892" cy="196744"/>
            </a:xfrm>
            <a:custGeom>
              <a:avLst/>
              <a:gdLst/>
              <a:ahLst/>
              <a:cxnLst/>
              <a:rect l="l" t="t" r="r" b="b"/>
              <a:pathLst>
                <a:path w="1637" h="1111" extrusionOk="0">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3"/>
            <p:cNvSpPr/>
            <p:nvPr/>
          </p:nvSpPr>
          <p:spPr>
            <a:xfrm>
              <a:off x="2980087" y="1111420"/>
              <a:ext cx="216755" cy="208432"/>
            </a:xfrm>
            <a:custGeom>
              <a:avLst/>
              <a:gdLst/>
              <a:ahLst/>
              <a:cxnLst/>
              <a:rect l="l" t="t" r="r" b="b"/>
              <a:pathLst>
                <a:path w="1224" h="1177" extrusionOk="0">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3"/>
            <p:cNvSpPr/>
            <p:nvPr/>
          </p:nvSpPr>
          <p:spPr>
            <a:xfrm>
              <a:off x="3160009" y="802401"/>
              <a:ext cx="162389" cy="166994"/>
            </a:xfrm>
            <a:custGeom>
              <a:avLst/>
              <a:gdLst/>
              <a:ahLst/>
              <a:cxnLst/>
              <a:rect l="l" t="t" r="r" b="b"/>
              <a:pathLst>
                <a:path w="917" h="943" extrusionOk="0">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3"/>
            <p:cNvSpPr/>
            <p:nvPr/>
          </p:nvSpPr>
          <p:spPr>
            <a:xfrm>
              <a:off x="3479121" y="842600"/>
              <a:ext cx="143441" cy="153004"/>
            </a:xfrm>
            <a:custGeom>
              <a:avLst/>
              <a:gdLst/>
              <a:ahLst/>
              <a:cxnLst/>
              <a:rect l="l" t="t" r="r" b="b"/>
              <a:pathLst>
                <a:path w="810" h="864" extrusionOk="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3"/>
            <p:cNvSpPr/>
            <p:nvPr/>
          </p:nvSpPr>
          <p:spPr>
            <a:xfrm>
              <a:off x="-270538" y="1175880"/>
              <a:ext cx="136180" cy="151056"/>
            </a:xfrm>
            <a:custGeom>
              <a:avLst/>
              <a:gdLst/>
              <a:ahLst/>
              <a:cxnLst/>
              <a:rect l="l" t="t" r="r" b="b"/>
              <a:pathLst>
                <a:path w="769" h="853" extrusionOk="0">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3"/>
            <p:cNvSpPr/>
            <p:nvPr/>
          </p:nvSpPr>
          <p:spPr>
            <a:xfrm>
              <a:off x="-436823" y="996490"/>
              <a:ext cx="144503" cy="152827"/>
            </a:xfrm>
            <a:custGeom>
              <a:avLst/>
              <a:gdLst/>
              <a:ahLst/>
              <a:cxnLst/>
              <a:rect l="l" t="t" r="r" b="b"/>
              <a:pathLst>
                <a:path w="816" h="863" extrusionOk="0">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3"/>
            <p:cNvSpPr/>
            <p:nvPr/>
          </p:nvSpPr>
          <p:spPr>
            <a:xfrm>
              <a:off x="1182291" y="1396531"/>
              <a:ext cx="139191" cy="152472"/>
            </a:xfrm>
            <a:custGeom>
              <a:avLst/>
              <a:gdLst/>
              <a:ahLst/>
              <a:cxnLst/>
              <a:rect l="l" t="t" r="r" b="b"/>
              <a:pathLst>
                <a:path w="786" h="861" extrusionOk="0">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3"/>
            <p:cNvSpPr/>
            <p:nvPr/>
          </p:nvSpPr>
          <p:spPr>
            <a:xfrm>
              <a:off x="691581" y="1216787"/>
              <a:ext cx="136180" cy="151587"/>
            </a:xfrm>
            <a:custGeom>
              <a:avLst/>
              <a:gdLst/>
              <a:ahLst/>
              <a:cxnLst/>
              <a:rect l="l" t="t" r="r" b="b"/>
              <a:pathLst>
                <a:path w="769" h="856" extrusionOk="0">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23"/>
            <p:cNvSpPr/>
            <p:nvPr/>
          </p:nvSpPr>
          <p:spPr>
            <a:xfrm>
              <a:off x="774281" y="1507920"/>
              <a:ext cx="138305" cy="147868"/>
            </a:xfrm>
            <a:custGeom>
              <a:avLst/>
              <a:gdLst/>
              <a:ahLst/>
              <a:cxnLst/>
              <a:rect l="l" t="t" r="r" b="b"/>
              <a:pathLst>
                <a:path w="781" h="835" extrusionOk="0">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23"/>
            <p:cNvSpPr/>
            <p:nvPr/>
          </p:nvSpPr>
          <p:spPr>
            <a:xfrm>
              <a:off x="-806052" y="423788"/>
              <a:ext cx="139191" cy="153004"/>
            </a:xfrm>
            <a:custGeom>
              <a:avLst/>
              <a:gdLst/>
              <a:ahLst/>
              <a:cxnLst/>
              <a:rect l="l" t="t" r="r" b="b"/>
              <a:pathLst>
                <a:path w="786" h="864" extrusionOk="0">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23"/>
            <p:cNvSpPr/>
            <p:nvPr/>
          </p:nvSpPr>
          <p:spPr>
            <a:xfrm>
              <a:off x="2631933" y="1065908"/>
              <a:ext cx="149639" cy="151410"/>
            </a:xfrm>
            <a:custGeom>
              <a:avLst/>
              <a:gdLst/>
              <a:ahLst/>
              <a:cxnLst/>
              <a:rect l="l" t="t" r="r" b="b"/>
              <a:pathLst>
                <a:path w="845" h="855" extrusionOk="0">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23"/>
            <p:cNvSpPr/>
            <p:nvPr/>
          </p:nvSpPr>
          <p:spPr>
            <a:xfrm>
              <a:off x="-981900" y="797797"/>
              <a:ext cx="114221" cy="125024"/>
            </a:xfrm>
            <a:custGeom>
              <a:avLst/>
              <a:gdLst/>
              <a:ahLst/>
              <a:cxnLst/>
              <a:rect l="l" t="t" r="r" b="b"/>
              <a:pathLst>
                <a:path w="645" h="706" extrusionOk="0">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23"/>
            <p:cNvSpPr/>
            <p:nvPr/>
          </p:nvSpPr>
          <p:spPr>
            <a:xfrm>
              <a:off x="-440011" y="761140"/>
              <a:ext cx="111034" cy="122545"/>
            </a:xfrm>
            <a:custGeom>
              <a:avLst/>
              <a:gdLst/>
              <a:ahLst/>
              <a:cxnLst/>
              <a:rect l="l" t="t" r="r" b="b"/>
              <a:pathLst>
                <a:path w="627" h="692" extrusionOk="0">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3"/>
            <p:cNvSpPr/>
            <p:nvPr/>
          </p:nvSpPr>
          <p:spPr>
            <a:xfrm>
              <a:off x="-111690" y="1452668"/>
              <a:ext cx="109086" cy="108909"/>
            </a:xfrm>
            <a:custGeom>
              <a:avLst/>
              <a:gdLst/>
              <a:ahLst/>
              <a:cxnLst/>
              <a:rect l="l" t="t" r="r" b="b"/>
              <a:pathLst>
                <a:path w="616" h="615" extrusionOk="0">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3"/>
            <p:cNvSpPr/>
            <p:nvPr/>
          </p:nvSpPr>
          <p:spPr>
            <a:xfrm>
              <a:off x="-786218" y="860486"/>
              <a:ext cx="101648" cy="109617"/>
            </a:xfrm>
            <a:custGeom>
              <a:avLst/>
              <a:gdLst/>
              <a:ahLst/>
              <a:cxnLst/>
              <a:rect l="l" t="t" r="r" b="b"/>
              <a:pathLst>
                <a:path w="574" h="619" extrusionOk="0">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3"/>
            <p:cNvSpPr/>
            <p:nvPr/>
          </p:nvSpPr>
          <p:spPr>
            <a:xfrm>
              <a:off x="-175442" y="915029"/>
              <a:ext cx="99523" cy="110148"/>
            </a:xfrm>
            <a:custGeom>
              <a:avLst/>
              <a:gdLst/>
              <a:ahLst/>
              <a:cxnLst/>
              <a:rect l="l" t="t" r="r" b="b"/>
              <a:pathLst>
                <a:path w="562" h="622" extrusionOk="0">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 name="Google Shape;797;p23"/>
          <p:cNvGrpSpPr/>
          <p:nvPr/>
        </p:nvGrpSpPr>
        <p:grpSpPr>
          <a:xfrm>
            <a:off x="5624653" y="3948496"/>
            <a:ext cx="2634606" cy="1422477"/>
            <a:chOff x="8029460" y="6516555"/>
            <a:chExt cx="1647041" cy="889270"/>
          </a:xfrm>
        </p:grpSpPr>
        <p:sp>
          <p:nvSpPr>
            <p:cNvPr id="798" name="Google Shape;798;p23"/>
            <p:cNvSpPr/>
            <p:nvPr/>
          </p:nvSpPr>
          <p:spPr>
            <a:xfrm>
              <a:off x="8653579" y="6578414"/>
              <a:ext cx="461789" cy="744558"/>
            </a:xfrm>
            <a:custGeom>
              <a:avLst/>
              <a:gdLst/>
              <a:ahLst/>
              <a:cxnLst/>
              <a:rect l="l" t="t" r="r" b="b"/>
              <a:pathLst>
                <a:path w="13945" h="22484" extrusionOk="0">
                  <a:moveTo>
                    <a:pt x="5671" y="1"/>
                  </a:moveTo>
                  <a:cubicBezTo>
                    <a:pt x="2536" y="1"/>
                    <a:pt x="1" y="2569"/>
                    <a:pt x="1" y="5705"/>
                  </a:cubicBezTo>
                  <a:lnTo>
                    <a:pt x="1" y="22483"/>
                  </a:lnTo>
                  <a:lnTo>
                    <a:pt x="8273" y="22483"/>
                  </a:lnTo>
                  <a:lnTo>
                    <a:pt x="8273" y="8273"/>
                  </a:lnTo>
                  <a:lnTo>
                    <a:pt x="13944" y="8273"/>
                  </a:lnTo>
                  <a:lnTo>
                    <a:pt x="139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3"/>
            <p:cNvSpPr/>
            <p:nvPr/>
          </p:nvSpPr>
          <p:spPr>
            <a:xfrm>
              <a:off x="9115334" y="6564042"/>
              <a:ext cx="155773" cy="297207"/>
            </a:xfrm>
            <a:custGeom>
              <a:avLst/>
              <a:gdLst/>
              <a:ahLst/>
              <a:cxnLst/>
              <a:rect l="l" t="t" r="r" b="b"/>
              <a:pathLst>
                <a:path w="4704" h="8975" extrusionOk="0">
                  <a:moveTo>
                    <a:pt x="0" y="1"/>
                  </a:moveTo>
                  <a:lnTo>
                    <a:pt x="0" y="8974"/>
                  </a:lnTo>
                  <a:lnTo>
                    <a:pt x="4703" y="8974"/>
                  </a:lnTo>
                  <a:lnTo>
                    <a:pt x="47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3"/>
            <p:cNvSpPr/>
            <p:nvPr/>
          </p:nvSpPr>
          <p:spPr>
            <a:xfrm>
              <a:off x="9021420" y="6516555"/>
              <a:ext cx="187828" cy="392181"/>
            </a:xfrm>
            <a:custGeom>
              <a:avLst/>
              <a:gdLst/>
              <a:ahLst/>
              <a:cxnLst/>
              <a:rect l="l" t="t" r="r" b="b"/>
              <a:pathLst>
                <a:path w="5672" h="11843" extrusionOk="0">
                  <a:moveTo>
                    <a:pt x="1" y="1"/>
                  </a:moveTo>
                  <a:lnTo>
                    <a:pt x="1" y="11842"/>
                  </a:lnTo>
                  <a:lnTo>
                    <a:pt x="5671" y="11842"/>
                  </a:lnTo>
                  <a:lnTo>
                    <a:pt x="56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3"/>
            <p:cNvSpPr/>
            <p:nvPr/>
          </p:nvSpPr>
          <p:spPr>
            <a:xfrm>
              <a:off x="8029460" y="7007021"/>
              <a:ext cx="1647041" cy="398804"/>
            </a:xfrm>
            <a:custGeom>
              <a:avLst/>
              <a:gdLst/>
              <a:ahLst/>
              <a:cxnLst/>
              <a:rect l="l" t="t" r="r" b="b"/>
              <a:pathLst>
                <a:path w="49737" h="12043" extrusionOk="0">
                  <a:moveTo>
                    <a:pt x="8540" y="0"/>
                  </a:moveTo>
                  <a:cubicBezTo>
                    <a:pt x="6305" y="0"/>
                    <a:pt x="4504" y="601"/>
                    <a:pt x="3837" y="1968"/>
                  </a:cubicBezTo>
                  <a:cubicBezTo>
                    <a:pt x="3203" y="3369"/>
                    <a:pt x="1" y="12042"/>
                    <a:pt x="1" y="12042"/>
                  </a:cubicBezTo>
                  <a:lnTo>
                    <a:pt x="49736" y="12042"/>
                  </a:lnTo>
                  <a:cubicBezTo>
                    <a:pt x="49736" y="12042"/>
                    <a:pt x="41364" y="2802"/>
                    <a:pt x="40330" y="1635"/>
                  </a:cubicBezTo>
                  <a:cubicBezTo>
                    <a:pt x="39162" y="300"/>
                    <a:pt x="37961" y="0"/>
                    <a:pt x="36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3"/>
            <p:cNvSpPr/>
            <p:nvPr/>
          </p:nvSpPr>
          <p:spPr>
            <a:xfrm>
              <a:off x="8103472" y="7206936"/>
              <a:ext cx="1392982" cy="33"/>
            </a:xfrm>
            <a:custGeom>
              <a:avLst/>
              <a:gdLst/>
              <a:ahLst/>
              <a:cxnLst/>
              <a:rect l="l" t="t" r="r" b="b"/>
              <a:pathLst>
                <a:path w="42065" h="1" fill="none" extrusionOk="0">
                  <a:moveTo>
                    <a:pt x="1" y="1"/>
                  </a:moveTo>
                  <a:lnTo>
                    <a:pt x="420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3"/>
            <p:cNvSpPr/>
            <p:nvPr/>
          </p:nvSpPr>
          <p:spPr>
            <a:xfrm>
              <a:off x="8333257" y="7116367"/>
              <a:ext cx="180079" cy="180079"/>
            </a:xfrm>
            <a:custGeom>
              <a:avLst/>
              <a:gdLst/>
              <a:ahLst/>
              <a:cxnLst/>
              <a:rect l="l" t="t" r="r" b="b"/>
              <a:pathLst>
                <a:path w="5438" h="5438" extrusionOk="0">
                  <a:moveTo>
                    <a:pt x="2735" y="1"/>
                  </a:moveTo>
                  <a:cubicBezTo>
                    <a:pt x="1234" y="1"/>
                    <a:pt x="0" y="1235"/>
                    <a:pt x="0" y="2736"/>
                  </a:cubicBezTo>
                  <a:cubicBezTo>
                    <a:pt x="0" y="4237"/>
                    <a:pt x="1234" y="5438"/>
                    <a:pt x="2735" y="5438"/>
                  </a:cubicBezTo>
                  <a:cubicBezTo>
                    <a:pt x="4237" y="5438"/>
                    <a:pt x="5437" y="4237"/>
                    <a:pt x="5437" y="2736"/>
                  </a:cubicBezTo>
                  <a:cubicBezTo>
                    <a:pt x="5437" y="1235"/>
                    <a:pt x="4237" y="1"/>
                    <a:pt x="27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3"/>
            <p:cNvSpPr/>
            <p:nvPr/>
          </p:nvSpPr>
          <p:spPr>
            <a:xfrm>
              <a:off x="8379651" y="7162761"/>
              <a:ext cx="87291" cy="87291"/>
            </a:xfrm>
            <a:custGeom>
              <a:avLst/>
              <a:gdLst/>
              <a:ahLst/>
              <a:cxnLst/>
              <a:rect l="l" t="t" r="r" b="b"/>
              <a:pathLst>
                <a:path w="2636" h="2636" extrusionOk="0">
                  <a:moveTo>
                    <a:pt x="1334" y="1"/>
                  </a:moveTo>
                  <a:cubicBezTo>
                    <a:pt x="601" y="1"/>
                    <a:pt x="0" y="601"/>
                    <a:pt x="0" y="1335"/>
                  </a:cubicBezTo>
                  <a:cubicBezTo>
                    <a:pt x="0" y="2069"/>
                    <a:pt x="601" y="2636"/>
                    <a:pt x="1334" y="2636"/>
                  </a:cubicBezTo>
                  <a:cubicBezTo>
                    <a:pt x="2068" y="2636"/>
                    <a:pt x="2635" y="2069"/>
                    <a:pt x="2635" y="1335"/>
                  </a:cubicBezTo>
                  <a:cubicBezTo>
                    <a:pt x="2635" y="601"/>
                    <a:pt x="2068" y="1"/>
                    <a:pt x="1334" y="1"/>
                  </a:cubicBezTo>
                  <a:close/>
                </a:path>
              </a:pathLst>
            </a:custGeom>
            <a:solidFill>
              <a:srgbClr val="0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3"/>
            <p:cNvSpPr/>
            <p:nvPr/>
          </p:nvSpPr>
          <p:spPr>
            <a:xfrm>
              <a:off x="8704410" y="7116367"/>
              <a:ext cx="180079" cy="180079"/>
            </a:xfrm>
            <a:custGeom>
              <a:avLst/>
              <a:gdLst/>
              <a:ahLst/>
              <a:cxnLst/>
              <a:rect l="l" t="t" r="r" b="b"/>
              <a:pathLst>
                <a:path w="5438" h="5438" extrusionOk="0">
                  <a:moveTo>
                    <a:pt x="2702" y="1"/>
                  </a:moveTo>
                  <a:cubicBezTo>
                    <a:pt x="1201" y="1"/>
                    <a:pt x="0" y="1235"/>
                    <a:pt x="0" y="2736"/>
                  </a:cubicBezTo>
                  <a:cubicBezTo>
                    <a:pt x="0" y="4237"/>
                    <a:pt x="1201" y="5438"/>
                    <a:pt x="2702" y="5438"/>
                  </a:cubicBezTo>
                  <a:cubicBezTo>
                    <a:pt x="4203" y="5438"/>
                    <a:pt x="5437" y="4237"/>
                    <a:pt x="5437" y="2736"/>
                  </a:cubicBezTo>
                  <a:cubicBezTo>
                    <a:pt x="5437" y="1235"/>
                    <a:pt x="4203" y="1"/>
                    <a:pt x="2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3"/>
            <p:cNvSpPr/>
            <p:nvPr/>
          </p:nvSpPr>
          <p:spPr>
            <a:xfrm>
              <a:off x="8750804" y="7162761"/>
              <a:ext cx="87291" cy="87291"/>
            </a:xfrm>
            <a:custGeom>
              <a:avLst/>
              <a:gdLst/>
              <a:ahLst/>
              <a:cxnLst/>
              <a:rect l="l" t="t" r="r" b="b"/>
              <a:pathLst>
                <a:path w="2636" h="2636" extrusionOk="0">
                  <a:moveTo>
                    <a:pt x="1301" y="1"/>
                  </a:moveTo>
                  <a:cubicBezTo>
                    <a:pt x="567" y="1"/>
                    <a:pt x="0" y="601"/>
                    <a:pt x="0" y="1335"/>
                  </a:cubicBezTo>
                  <a:cubicBezTo>
                    <a:pt x="0" y="2069"/>
                    <a:pt x="567" y="2636"/>
                    <a:pt x="1301" y="2636"/>
                  </a:cubicBezTo>
                  <a:cubicBezTo>
                    <a:pt x="2035" y="2636"/>
                    <a:pt x="2635" y="2069"/>
                    <a:pt x="2635" y="1335"/>
                  </a:cubicBezTo>
                  <a:cubicBezTo>
                    <a:pt x="2635" y="601"/>
                    <a:pt x="2035" y="1"/>
                    <a:pt x="1301" y="1"/>
                  </a:cubicBezTo>
                  <a:close/>
                </a:path>
              </a:pathLst>
            </a:custGeom>
            <a:solidFill>
              <a:srgbClr val="0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3"/>
            <p:cNvSpPr/>
            <p:nvPr/>
          </p:nvSpPr>
          <p:spPr>
            <a:xfrm>
              <a:off x="9075563" y="7116367"/>
              <a:ext cx="180079" cy="180079"/>
            </a:xfrm>
            <a:custGeom>
              <a:avLst/>
              <a:gdLst/>
              <a:ahLst/>
              <a:cxnLst/>
              <a:rect l="l" t="t" r="r" b="b"/>
              <a:pathLst>
                <a:path w="5438" h="5438" extrusionOk="0">
                  <a:moveTo>
                    <a:pt x="2702" y="1"/>
                  </a:moveTo>
                  <a:cubicBezTo>
                    <a:pt x="1201" y="1"/>
                    <a:pt x="0" y="1235"/>
                    <a:pt x="0" y="2736"/>
                  </a:cubicBezTo>
                  <a:cubicBezTo>
                    <a:pt x="0" y="4237"/>
                    <a:pt x="1201" y="5438"/>
                    <a:pt x="2702" y="5438"/>
                  </a:cubicBezTo>
                  <a:cubicBezTo>
                    <a:pt x="4203" y="5438"/>
                    <a:pt x="5437" y="4237"/>
                    <a:pt x="5437" y="2736"/>
                  </a:cubicBezTo>
                  <a:cubicBezTo>
                    <a:pt x="5437" y="1235"/>
                    <a:pt x="4203" y="1"/>
                    <a:pt x="2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23"/>
            <p:cNvSpPr/>
            <p:nvPr/>
          </p:nvSpPr>
          <p:spPr>
            <a:xfrm>
              <a:off x="9121957" y="7162761"/>
              <a:ext cx="87291" cy="87291"/>
            </a:xfrm>
            <a:custGeom>
              <a:avLst/>
              <a:gdLst/>
              <a:ahLst/>
              <a:cxnLst/>
              <a:rect l="l" t="t" r="r" b="b"/>
              <a:pathLst>
                <a:path w="2636" h="2636" extrusionOk="0">
                  <a:moveTo>
                    <a:pt x="1301" y="1"/>
                  </a:moveTo>
                  <a:cubicBezTo>
                    <a:pt x="567" y="1"/>
                    <a:pt x="0" y="601"/>
                    <a:pt x="0" y="1335"/>
                  </a:cubicBezTo>
                  <a:cubicBezTo>
                    <a:pt x="0" y="2069"/>
                    <a:pt x="567" y="2636"/>
                    <a:pt x="1301" y="2636"/>
                  </a:cubicBezTo>
                  <a:cubicBezTo>
                    <a:pt x="2035" y="2636"/>
                    <a:pt x="2635" y="2069"/>
                    <a:pt x="2635" y="1335"/>
                  </a:cubicBezTo>
                  <a:cubicBezTo>
                    <a:pt x="2635" y="601"/>
                    <a:pt x="2035" y="1"/>
                    <a:pt x="1301" y="1"/>
                  </a:cubicBezTo>
                  <a:close/>
                </a:path>
              </a:pathLst>
            </a:custGeom>
            <a:solidFill>
              <a:srgbClr val="0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only 3">
  <p:cSld name="CUSTOM_6_1_1">
    <p:spTree>
      <p:nvGrpSpPr>
        <p:cNvPr id="1" name="Shape 809"/>
        <p:cNvGrpSpPr/>
        <p:nvPr/>
      </p:nvGrpSpPr>
      <p:grpSpPr>
        <a:xfrm>
          <a:off x="0" y="0"/>
          <a:ext cx="0" cy="0"/>
          <a:chOff x="0" y="0"/>
          <a:chExt cx="0" cy="0"/>
        </a:xfrm>
      </p:grpSpPr>
      <p:sp>
        <p:nvSpPr>
          <p:cNvPr id="810" name="Google Shape;810;p24"/>
          <p:cNvSpPr/>
          <p:nvPr/>
        </p:nvSpPr>
        <p:spPr>
          <a:xfrm>
            <a:off x="-1241425" y="3607450"/>
            <a:ext cx="13449380"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24"/>
          <p:cNvSpPr txBox="1">
            <a:spLocks noGrp="1"/>
          </p:cNvSpPr>
          <p:nvPr>
            <p:ph type="title"/>
          </p:nvPr>
        </p:nvSpPr>
        <p:spPr>
          <a:xfrm>
            <a:off x="713225" y="521208"/>
            <a:ext cx="7717500" cy="572700"/>
          </a:xfrm>
          <a:prstGeom prst="rect">
            <a:avLst/>
          </a:prstGeom>
        </p:spPr>
        <p:txBody>
          <a:bodyPr spcFirstLastPara="1" wrap="square" lIns="0" tIns="0" rIns="0" bIns="0" anchor="t" anchorCtr="0">
            <a:normAutofit/>
          </a:bodyPr>
          <a:lstStyle>
            <a:lvl1pPr lvl="0" algn="l"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4">
  <p:cSld name="CUSTOM_6_1_1_1">
    <p:spTree>
      <p:nvGrpSpPr>
        <p:cNvPr id="1" name="Shape 812"/>
        <p:cNvGrpSpPr/>
        <p:nvPr/>
      </p:nvGrpSpPr>
      <p:grpSpPr>
        <a:xfrm>
          <a:off x="0" y="0"/>
          <a:ext cx="0" cy="0"/>
          <a:chOff x="0" y="0"/>
          <a:chExt cx="0" cy="0"/>
        </a:xfrm>
      </p:grpSpPr>
      <p:sp>
        <p:nvSpPr>
          <p:cNvPr id="813" name="Google Shape;813;p25"/>
          <p:cNvSpPr txBox="1">
            <a:spLocks noGrp="1"/>
          </p:cNvSpPr>
          <p:nvPr>
            <p:ph type="title"/>
          </p:nvPr>
        </p:nvSpPr>
        <p:spPr>
          <a:xfrm>
            <a:off x="713225" y="521208"/>
            <a:ext cx="7717500" cy="572700"/>
          </a:xfrm>
          <a:prstGeom prst="rect">
            <a:avLst/>
          </a:prstGeom>
        </p:spPr>
        <p:txBody>
          <a:bodyPr spcFirstLastPara="1" wrap="square" lIns="0" tIns="0" rIns="0" bIns="0" anchor="t" anchorCtr="0">
            <a:norm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14" name="Google Shape;814;p25"/>
          <p:cNvSpPr/>
          <p:nvPr/>
        </p:nvSpPr>
        <p:spPr>
          <a:xfrm>
            <a:off x="-86300" y="3489575"/>
            <a:ext cx="12675228"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5" name="Google Shape;815;p25"/>
          <p:cNvGrpSpPr/>
          <p:nvPr/>
        </p:nvGrpSpPr>
        <p:grpSpPr>
          <a:xfrm>
            <a:off x="5787938" y="3984788"/>
            <a:ext cx="1114099" cy="1132587"/>
            <a:chOff x="5694263" y="4033138"/>
            <a:chExt cx="1114099" cy="1132587"/>
          </a:xfrm>
        </p:grpSpPr>
        <p:sp>
          <p:nvSpPr>
            <p:cNvPr id="816" name="Google Shape;816;p25"/>
            <p:cNvSpPr/>
            <p:nvPr/>
          </p:nvSpPr>
          <p:spPr>
            <a:xfrm>
              <a:off x="5694263" y="4638834"/>
              <a:ext cx="479888" cy="526890"/>
            </a:xfrm>
            <a:custGeom>
              <a:avLst/>
              <a:gdLst/>
              <a:ahLst/>
              <a:cxnLst/>
              <a:rect l="l" t="t" r="r" b="b"/>
              <a:pathLst>
                <a:path w="3063" h="3363" extrusionOk="0">
                  <a:moveTo>
                    <a:pt x="422" y="1"/>
                  </a:moveTo>
                  <a:cubicBezTo>
                    <a:pt x="166" y="1"/>
                    <a:pt x="0" y="262"/>
                    <a:pt x="82" y="688"/>
                  </a:cubicBezTo>
                  <a:cubicBezTo>
                    <a:pt x="242" y="1499"/>
                    <a:pt x="1206" y="2764"/>
                    <a:pt x="1980" y="3007"/>
                  </a:cubicBezTo>
                  <a:cubicBezTo>
                    <a:pt x="2749" y="3261"/>
                    <a:pt x="2927" y="3362"/>
                    <a:pt x="2927" y="3362"/>
                  </a:cubicBezTo>
                  <a:cubicBezTo>
                    <a:pt x="2927" y="3362"/>
                    <a:pt x="2934" y="3363"/>
                    <a:pt x="2944" y="3363"/>
                  </a:cubicBezTo>
                  <a:cubicBezTo>
                    <a:pt x="2982" y="3363"/>
                    <a:pt x="3063" y="3348"/>
                    <a:pt x="2927" y="3202"/>
                  </a:cubicBezTo>
                  <a:cubicBezTo>
                    <a:pt x="2471" y="2729"/>
                    <a:pt x="2365" y="2356"/>
                    <a:pt x="1856" y="1759"/>
                  </a:cubicBezTo>
                  <a:cubicBezTo>
                    <a:pt x="1347" y="1162"/>
                    <a:pt x="1206" y="688"/>
                    <a:pt x="1206" y="688"/>
                  </a:cubicBezTo>
                  <a:cubicBezTo>
                    <a:pt x="947" y="207"/>
                    <a:pt x="649" y="1"/>
                    <a:pt x="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25"/>
            <p:cNvSpPr/>
            <p:nvPr/>
          </p:nvSpPr>
          <p:spPr>
            <a:xfrm>
              <a:off x="5786699" y="4196861"/>
              <a:ext cx="410639" cy="943638"/>
            </a:xfrm>
            <a:custGeom>
              <a:avLst/>
              <a:gdLst/>
              <a:ahLst/>
              <a:cxnLst/>
              <a:rect l="l" t="t" r="r" b="b"/>
              <a:pathLst>
                <a:path w="2621" h="6023" extrusionOk="0">
                  <a:moveTo>
                    <a:pt x="875" y="1"/>
                  </a:moveTo>
                  <a:cubicBezTo>
                    <a:pt x="803" y="1"/>
                    <a:pt x="724" y="11"/>
                    <a:pt x="639" y="32"/>
                  </a:cubicBezTo>
                  <a:cubicBezTo>
                    <a:pt x="0" y="198"/>
                    <a:pt x="178" y="2238"/>
                    <a:pt x="420" y="2829"/>
                  </a:cubicBezTo>
                  <a:cubicBezTo>
                    <a:pt x="669" y="3421"/>
                    <a:pt x="1160" y="3811"/>
                    <a:pt x="1408" y="4320"/>
                  </a:cubicBezTo>
                  <a:cubicBezTo>
                    <a:pt x="1656" y="4834"/>
                    <a:pt x="1763" y="5000"/>
                    <a:pt x="2041" y="5355"/>
                  </a:cubicBezTo>
                  <a:cubicBezTo>
                    <a:pt x="2325" y="5704"/>
                    <a:pt x="2620" y="6023"/>
                    <a:pt x="2620" y="6023"/>
                  </a:cubicBezTo>
                  <a:cubicBezTo>
                    <a:pt x="2490" y="4793"/>
                    <a:pt x="2271" y="4604"/>
                    <a:pt x="1952" y="3847"/>
                  </a:cubicBezTo>
                  <a:cubicBezTo>
                    <a:pt x="1633" y="3095"/>
                    <a:pt x="1455" y="2634"/>
                    <a:pt x="1497" y="1463"/>
                  </a:cubicBezTo>
                  <a:cubicBezTo>
                    <a:pt x="1527" y="440"/>
                    <a:pt x="1337"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25"/>
            <p:cNvSpPr/>
            <p:nvPr/>
          </p:nvSpPr>
          <p:spPr>
            <a:xfrm>
              <a:off x="6082341" y="4033138"/>
              <a:ext cx="302221" cy="1121305"/>
            </a:xfrm>
            <a:custGeom>
              <a:avLst/>
              <a:gdLst/>
              <a:ahLst/>
              <a:cxnLst/>
              <a:rect l="l" t="t" r="r" b="b"/>
              <a:pathLst>
                <a:path w="1929" h="7157" extrusionOk="0">
                  <a:moveTo>
                    <a:pt x="1193" y="0"/>
                  </a:moveTo>
                  <a:cubicBezTo>
                    <a:pt x="789" y="0"/>
                    <a:pt x="325" y="483"/>
                    <a:pt x="207" y="1219"/>
                  </a:cubicBezTo>
                  <a:cubicBezTo>
                    <a:pt x="0" y="2544"/>
                    <a:pt x="207" y="4235"/>
                    <a:pt x="532" y="5170"/>
                  </a:cubicBezTo>
                  <a:cubicBezTo>
                    <a:pt x="852" y="6098"/>
                    <a:pt x="905" y="7157"/>
                    <a:pt x="905" y="7157"/>
                  </a:cubicBezTo>
                  <a:cubicBezTo>
                    <a:pt x="1224" y="6755"/>
                    <a:pt x="1431" y="4980"/>
                    <a:pt x="1609" y="4217"/>
                  </a:cubicBezTo>
                  <a:cubicBezTo>
                    <a:pt x="1786" y="3466"/>
                    <a:pt x="1928" y="2691"/>
                    <a:pt x="1839" y="1041"/>
                  </a:cubicBezTo>
                  <a:cubicBezTo>
                    <a:pt x="1800" y="308"/>
                    <a:pt x="1515" y="0"/>
                    <a:pt x="11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25"/>
            <p:cNvSpPr/>
            <p:nvPr/>
          </p:nvSpPr>
          <p:spPr>
            <a:xfrm>
              <a:off x="6260165" y="4254359"/>
              <a:ext cx="373507" cy="900084"/>
            </a:xfrm>
            <a:custGeom>
              <a:avLst/>
              <a:gdLst/>
              <a:ahLst/>
              <a:cxnLst/>
              <a:rect l="l" t="t" r="r" b="b"/>
              <a:pathLst>
                <a:path w="2384" h="5745" extrusionOk="0">
                  <a:moveTo>
                    <a:pt x="1618" y="0"/>
                  </a:moveTo>
                  <a:cubicBezTo>
                    <a:pt x="1600" y="0"/>
                    <a:pt x="1581" y="1"/>
                    <a:pt x="1562" y="2"/>
                  </a:cubicBezTo>
                  <a:cubicBezTo>
                    <a:pt x="876" y="32"/>
                    <a:pt x="858" y="931"/>
                    <a:pt x="823" y="1788"/>
                  </a:cubicBezTo>
                  <a:cubicBezTo>
                    <a:pt x="793" y="2652"/>
                    <a:pt x="769" y="3616"/>
                    <a:pt x="527" y="4248"/>
                  </a:cubicBezTo>
                  <a:cubicBezTo>
                    <a:pt x="284" y="4887"/>
                    <a:pt x="1" y="5745"/>
                    <a:pt x="1" y="5745"/>
                  </a:cubicBezTo>
                  <a:cubicBezTo>
                    <a:pt x="1" y="5745"/>
                    <a:pt x="1077" y="4722"/>
                    <a:pt x="1473" y="4142"/>
                  </a:cubicBezTo>
                  <a:cubicBezTo>
                    <a:pt x="1881" y="3551"/>
                    <a:pt x="1934" y="2604"/>
                    <a:pt x="2159" y="1634"/>
                  </a:cubicBezTo>
                  <a:cubicBezTo>
                    <a:pt x="2383" y="692"/>
                    <a:pt x="2256" y="0"/>
                    <a:pt x="16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25"/>
            <p:cNvSpPr/>
            <p:nvPr/>
          </p:nvSpPr>
          <p:spPr>
            <a:xfrm>
              <a:off x="6304660" y="4610790"/>
              <a:ext cx="503702" cy="543654"/>
            </a:xfrm>
            <a:custGeom>
              <a:avLst/>
              <a:gdLst/>
              <a:ahLst/>
              <a:cxnLst/>
              <a:rect l="l" t="t" r="r" b="b"/>
              <a:pathLst>
                <a:path w="3215" h="3470" extrusionOk="0">
                  <a:moveTo>
                    <a:pt x="2773" y="1"/>
                  </a:moveTo>
                  <a:cubicBezTo>
                    <a:pt x="2545" y="1"/>
                    <a:pt x="2272" y="218"/>
                    <a:pt x="2130" y="595"/>
                  </a:cubicBezTo>
                  <a:cubicBezTo>
                    <a:pt x="1828" y="1376"/>
                    <a:pt x="1532" y="2044"/>
                    <a:pt x="852" y="2535"/>
                  </a:cubicBezTo>
                  <a:cubicBezTo>
                    <a:pt x="172" y="3032"/>
                    <a:pt x="0" y="3470"/>
                    <a:pt x="0" y="3470"/>
                  </a:cubicBezTo>
                  <a:cubicBezTo>
                    <a:pt x="438" y="3097"/>
                    <a:pt x="840" y="3186"/>
                    <a:pt x="1461" y="2961"/>
                  </a:cubicBezTo>
                  <a:cubicBezTo>
                    <a:pt x="2076" y="2730"/>
                    <a:pt x="2981" y="1938"/>
                    <a:pt x="3135" y="832"/>
                  </a:cubicBezTo>
                  <a:cubicBezTo>
                    <a:pt x="3215" y="254"/>
                    <a:pt x="3020" y="1"/>
                    <a:pt x="27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25"/>
          <p:cNvGrpSpPr/>
          <p:nvPr/>
        </p:nvGrpSpPr>
        <p:grpSpPr>
          <a:xfrm>
            <a:off x="-372490" y="3211977"/>
            <a:ext cx="1364771" cy="1387418"/>
            <a:chOff x="5694263" y="4033138"/>
            <a:chExt cx="1114099" cy="1132587"/>
          </a:xfrm>
        </p:grpSpPr>
        <p:sp>
          <p:nvSpPr>
            <p:cNvPr id="822" name="Google Shape;822;p25"/>
            <p:cNvSpPr/>
            <p:nvPr/>
          </p:nvSpPr>
          <p:spPr>
            <a:xfrm>
              <a:off x="5694263" y="4638834"/>
              <a:ext cx="479888" cy="526890"/>
            </a:xfrm>
            <a:custGeom>
              <a:avLst/>
              <a:gdLst/>
              <a:ahLst/>
              <a:cxnLst/>
              <a:rect l="l" t="t" r="r" b="b"/>
              <a:pathLst>
                <a:path w="3063" h="3363" extrusionOk="0">
                  <a:moveTo>
                    <a:pt x="422" y="1"/>
                  </a:moveTo>
                  <a:cubicBezTo>
                    <a:pt x="166" y="1"/>
                    <a:pt x="0" y="262"/>
                    <a:pt x="82" y="688"/>
                  </a:cubicBezTo>
                  <a:cubicBezTo>
                    <a:pt x="242" y="1499"/>
                    <a:pt x="1206" y="2764"/>
                    <a:pt x="1980" y="3007"/>
                  </a:cubicBezTo>
                  <a:cubicBezTo>
                    <a:pt x="2749" y="3261"/>
                    <a:pt x="2927" y="3362"/>
                    <a:pt x="2927" y="3362"/>
                  </a:cubicBezTo>
                  <a:cubicBezTo>
                    <a:pt x="2927" y="3362"/>
                    <a:pt x="2934" y="3363"/>
                    <a:pt x="2944" y="3363"/>
                  </a:cubicBezTo>
                  <a:cubicBezTo>
                    <a:pt x="2982" y="3363"/>
                    <a:pt x="3063" y="3348"/>
                    <a:pt x="2927" y="3202"/>
                  </a:cubicBezTo>
                  <a:cubicBezTo>
                    <a:pt x="2471" y="2729"/>
                    <a:pt x="2365" y="2356"/>
                    <a:pt x="1856" y="1759"/>
                  </a:cubicBezTo>
                  <a:cubicBezTo>
                    <a:pt x="1347" y="1162"/>
                    <a:pt x="1206" y="688"/>
                    <a:pt x="1206" y="688"/>
                  </a:cubicBezTo>
                  <a:cubicBezTo>
                    <a:pt x="947" y="207"/>
                    <a:pt x="649" y="1"/>
                    <a:pt x="4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25"/>
            <p:cNvSpPr/>
            <p:nvPr/>
          </p:nvSpPr>
          <p:spPr>
            <a:xfrm>
              <a:off x="5786699" y="4196861"/>
              <a:ext cx="410639" cy="943638"/>
            </a:xfrm>
            <a:custGeom>
              <a:avLst/>
              <a:gdLst/>
              <a:ahLst/>
              <a:cxnLst/>
              <a:rect l="l" t="t" r="r" b="b"/>
              <a:pathLst>
                <a:path w="2621" h="6023" extrusionOk="0">
                  <a:moveTo>
                    <a:pt x="875" y="1"/>
                  </a:moveTo>
                  <a:cubicBezTo>
                    <a:pt x="803" y="1"/>
                    <a:pt x="724" y="11"/>
                    <a:pt x="639" y="32"/>
                  </a:cubicBezTo>
                  <a:cubicBezTo>
                    <a:pt x="0" y="198"/>
                    <a:pt x="178" y="2238"/>
                    <a:pt x="420" y="2829"/>
                  </a:cubicBezTo>
                  <a:cubicBezTo>
                    <a:pt x="669" y="3421"/>
                    <a:pt x="1160" y="3811"/>
                    <a:pt x="1408" y="4320"/>
                  </a:cubicBezTo>
                  <a:cubicBezTo>
                    <a:pt x="1656" y="4834"/>
                    <a:pt x="1763" y="5000"/>
                    <a:pt x="2041" y="5355"/>
                  </a:cubicBezTo>
                  <a:cubicBezTo>
                    <a:pt x="2325" y="5704"/>
                    <a:pt x="2620" y="6023"/>
                    <a:pt x="2620" y="6023"/>
                  </a:cubicBezTo>
                  <a:cubicBezTo>
                    <a:pt x="2490" y="4793"/>
                    <a:pt x="2271" y="4604"/>
                    <a:pt x="1952" y="3847"/>
                  </a:cubicBezTo>
                  <a:cubicBezTo>
                    <a:pt x="1633" y="3095"/>
                    <a:pt x="1455" y="2634"/>
                    <a:pt x="1497" y="1463"/>
                  </a:cubicBezTo>
                  <a:cubicBezTo>
                    <a:pt x="1527" y="440"/>
                    <a:pt x="1337" y="1"/>
                    <a:pt x="8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25"/>
            <p:cNvSpPr/>
            <p:nvPr/>
          </p:nvSpPr>
          <p:spPr>
            <a:xfrm>
              <a:off x="6082341" y="4033138"/>
              <a:ext cx="302221" cy="1121305"/>
            </a:xfrm>
            <a:custGeom>
              <a:avLst/>
              <a:gdLst/>
              <a:ahLst/>
              <a:cxnLst/>
              <a:rect l="l" t="t" r="r" b="b"/>
              <a:pathLst>
                <a:path w="1929" h="7157" extrusionOk="0">
                  <a:moveTo>
                    <a:pt x="1193" y="0"/>
                  </a:moveTo>
                  <a:cubicBezTo>
                    <a:pt x="789" y="0"/>
                    <a:pt x="325" y="483"/>
                    <a:pt x="207" y="1219"/>
                  </a:cubicBezTo>
                  <a:cubicBezTo>
                    <a:pt x="0" y="2544"/>
                    <a:pt x="207" y="4235"/>
                    <a:pt x="532" y="5170"/>
                  </a:cubicBezTo>
                  <a:cubicBezTo>
                    <a:pt x="852" y="6098"/>
                    <a:pt x="905" y="7157"/>
                    <a:pt x="905" y="7157"/>
                  </a:cubicBezTo>
                  <a:cubicBezTo>
                    <a:pt x="1224" y="6755"/>
                    <a:pt x="1431" y="4980"/>
                    <a:pt x="1609" y="4217"/>
                  </a:cubicBezTo>
                  <a:cubicBezTo>
                    <a:pt x="1786" y="3466"/>
                    <a:pt x="1928" y="2691"/>
                    <a:pt x="1839" y="1041"/>
                  </a:cubicBezTo>
                  <a:cubicBezTo>
                    <a:pt x="1800" y="308"/>
                    <a:pt x="1515" y="0"/>
                    <a:pt x="11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25"/>
            <p:cNvSpPr/>
            <p:nvPr/>
          </p:nvSpPr>
          <p:spPr>
            <a:xfrm>
              <a:off x="6260165" y="4254359"/>
              <a:ext cx="373507" cy="900084"/>
            </a:xfrm>
            <a:custGeom>
              <a:avLst/>
              <a:gdLst/>
              <a:ahLst/>
              <a:cxnLst/>
              <a:rect l="l" t="t" r="r" b="b"/>
              <a:pathLst>
                <a:path w="2384" h="5745" extrusionOk="0">
                  <a:moveTo>
                    <a:pt x="1618" y="0"/>
                  </a:moveTo>
                  <a:cubicBezTo>
                    <a:pt x="1600" y="0"/>
                    <a:pt x="1581" y="1"/>
                    <a:pt x="1562" y="2"/>
                  </a:cubicBezTo>
                  <a:cubicBezTo>
                    <a:pt x="876" y="32"/>
                    <a:pt x="858" y="931"/>
                    <a:pt x="823" y="1788"/>
                  </a:cubicBezTo>
                  <a:cubicBezTo>
                    <a:pt x="793" y="2652"/>
                    <a:pt x="769" y="3616"/>
                    <a:pt x="527" y="4248"/>
                  </a:cubicBezTo>
                  <a:cubicBezTo>
                    <a:pt x="284" y="4887"/>
                    <a:pt x="1" y="5745"/>
                    <a:pt x="1" y="5745"/>
                  </a:cubicBezTo>
                  <a:cubicBezTo>
                    <a:pt x="1" y="5745"/>
                    <a:pt x="1077" y="4722"/>
                    <a:pt x="1473" y="4142"/>
                  </a:cubicBezTo>
                  <a:cubicBezTo>
                    <a:pt x="1881" y="3551"/>
                    <a:pt x="1934" y="2604"/>
                    <a:pt x="2159" y="1634"/>
                  </a:cubicBezTo>
                  <a:cubicBezTo>
                    <a:pt x="2383" y="692"/>
                    <a:pt x="2256" y="0"/>
                    <a:pt x="16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5"/>
            <p:cNvSpPr/>
            <p:nvPr/>
          </p:nvSpPr>
          <p:spPr>
            <a:xfrm>
              <a:off x="6304660" y="4610790"/>
              <a:ext cx="503702" cy="543654"/>
            </a:xfrm>
            <a:custGeom>
              <a:avLst/>
              <a:gdLst/>
              <a:ahLst/>
              <a:cxnLst/>
              <a:rect l="l" t="t" r="r" b="b"/>
              <a:pathLst>
                <a:path w="3215" h="3470" extrusionOk="0">
                  <a:moveTo>
                    <a:pt x="2773" y="1"/>
                  </a:moveTo>
                  <a:cubicBezTo>
                    <a:pt x="2545" y="1"/>
                    <a:pt x="2272" y="218"/>
                    <a:pt x="2130" y="595"/>
                  </a:cubicBezTo>
                  <a:cubicBezTo>
                    <a:pt x="1828" y="1376"/>
                    <a:pt x="1532" y="2044"/>
                    <a:pt x="852" y="2535"/>
                  </a:cubicBezTo>
                  <a:cubicBezTo>
                    <a:pt x="172" y="3032"/>
                    <a:pt x="0" y="3470"/>
                    <a:pt x="0" y="3470"/>
                  </a:cubicBezTo>
                  <a:cubicBezTo>
                    <a:pt x="438" y="3097"/>
                    <a:pt x="840" y="3186"/>
                    <a:pt x="1461" y="2961"/>
                  </a:cubicBezTo>
                  <a:cubicBezTo>
                    <a:pt x="2076" y="2730"/>
                    <a:pt x="2981" y="1938"/>
                    <a:pt x="3135" y="832"/>
                  </a:cubicBezTo>
                  <a:cubicBezTo>
                    <a:pt x="3215" y="254"/>
                    <a:pt x="3020" y="1"/>
                    <a:pt x="27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 name="Google Shape;827;p25"/>
          <p:cNvGrpSpPr/>
          <p:nvPr/>
        </p:nvGrpSpPr>
        <p:grpSpPr>
          <a:xfrm>
            <a:off x="1041050" y="3862463"/>
            <a:ext cx="4604462" cy="1377212"/>
            <a:chOff x="-981900" y="423788"/>
            <a:chExt cx="4604462" cy="1377212"/>
          </a:xfrm>
        </p:grpSpPr>
        <p:sp>
          <p:nvSpPr>
            <p:cNvPr id="828" name="Google Shape;828;p25"/>
            <p:cNvSpPr/>
            <p:nvPr/>
          </p:nvSpPr>
          <p:spPr>
            <a:xfrm>
              <a:off x="-981900" y="423788"/>
              <a:ext cx="4604452" cy="1377209"/>
            </a:xfrm>
            <a:custGeom>
              <a:avLst/>
              <a:gdLst/>
              <a:ahLst/>
              <a:cxnLst/>
              <a:rect l="l" t="t" r="r" b="b"/>
              <a:pathLst>
                <a:path w="26001" h="7777" extrusionOk="0">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25"/>
            <p:cNvSpPr/>
            <p:nvPr/>
          </p:nvSpPr>
          <p:spPr>
            <a:xfrm>
              <a:off x="1320243" y="1604255"/>
              <a:ext cx="289892" cy="196744"/>
            </a:xfrm>
            <a:custGeom>
              <a:avLst/>
              <a:gdLst/>
              <a:ahLst/>
              <a:cxnLst/>
              <a:rect l="l" t="t" r="r" b="b"/>
              <a:pathLst>
                <a:path w="1637" h="1111" extrusionOk="0">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25"/>
            <p:cNvSpPr/>
            <p:nvPr/>
          </p:nvSpPr>
          <p:spPr>
            <a:xfrm>
              <a:off x="2980087" y="1111420"/>
              <a:ext cx="216755" cy="208432"/>
            </a:xfrm>
            <a:custGeom>
              <a:avLst/>
              <a:gdLst/>
              <a:ahLst/>
              <a:cxnLst/>
              <a:rect l="l" t="t" r="r" b="b"/>
              <a:pathLst>
                <a:path w="1224" h="1177" extrusionOk="0">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25"/>
            <p:cNvSpPr/>
            <p:nvPr/>
          </p:nvSpPr>
          <p:spPr>
            <a:xfrm>
              <a:off x="3160009" y="802401"/>
              <a:ext cx="162389" cy="166994"/>
            </a:xfrm>
            <a:custGeom>
              <a:avLst/>
              <a:gdLst/>
              <a:ahLst/>
              <a:cxnLst/>
              <a:rect l="l" t="t" r="r" b="b"/>
              <a:pathLst>
                <a:path w="917" h="943" extrusionOk="0">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25"/>
            <p:cNvSpPr/>
            <p:nvPr/>
          </p:nvSpPr>
          <p:spPr>
            <a:xfrm>
              <a:off x="3479121" y="842600"/>
              <a:ext cx="143441" cy="153004"/>
            </a:xfrm>
            <a:custGeom>
              <a:avLst/>
              <a:gdLst/>
              <a:ahLst/>
              <a:cxnLst/>
              <a:rect l="l" t="t" r="r" b="b"/>
              <a:pathLst>
                <a:path w="810" h="864" extrusionOk="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25"/>
            <p:cNvSpPr/>
            <p:nvPr/>
          </p:nvSpPr>
          <p:spPr>
            <a:xfrm>
              <a:off x="-270538" y="1175880"/>
              <a:ext cx="136180" cy="151056"/>
            </a:xfrm>
            <a:custGeom>
              <a:avLst/>
              <a:gdLst/>
              <a:ahLst/>
              <a:cxnLst/>
              <a:rect l="l" t="t" r="r" b="b"/>
              <a:pathLst>
                <a:path w="769" h="853" extrusionOk="0">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25"/>
            <p:cNvSpPr/>
            <p:nvPr/>
          </p:nvSpPr>
          <p:spPr>
            <a:xfrm>
              <a:off x="-436823" y="996490"/>
              <a:ext cx="144503" cy="152827"/>
            </a:xfrm>
            <a:custGeom>
              <a:avLst/>
              <a:gdLst/>
              <a:ahLst/>
              <a:cxnLst/>
              <a:rect l="l" t="t" r="r" b="b"/>
              <a:pathLst>
                <a:path w="816" h="863" extrusionOk="0">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25"/>
            <p:cNvSpPr/>
            <p:nvPr/>
          </p:nvSpPr>
          <p:spPr>
            <a:xfrm>
              <a:off x="1182291" y="1396531"/>
              <a:ext cx="139191" cy="152472"/>
            </a:xfrm>
            <a:custGeom>
              <a:avLst/>
              <a:gdLst/>
              <a:ahLst/>
              <a:cxnLst/>
              <a:rect l="l" t="t" r="r" b="b"/>
              <a:pathLst>
                <a:path w="786" h="861" extrusionOk="0">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25"/>
            <p:cNvSpPr/>
            <p:nvPr/>
          </p:nvSpPr>
          <p:spPr>
            <a:xfrm>
              <a:off x="691581" y="1216787"/>
              <a:ext cx="136180" cy="151587"/>
            </a:xfrm>
            <a:custGeom>
              <a:avLst/>
              <a:gdLst/>
              <a:ahLst/>
              <a:cxnLst/>
              <a:rect l="l" t="t" r="r" b="b"/>
              <a:pathLst>
                <a:path w="769" h="856" extrusionOk="0">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25"/>
            <p:cNvSpPr/>
            <p:nvPr/>
          </p:nvSpPr>
          <p:spPr>
            <a:xfrm>
              <a:off x="774281" y="1507920"/>
              <a:ext cx="138305" cy="147868"/>
            </a:xfrm>
            <a:custGeom>
              <a:avLst/>
              <a:gdLst/>
              <a:ahLst/>
              <a:cxnLst/>
              <a:rect l="l" t="t" r="r" b="b"/>
              <a:pathLst>
                <a:path w="781" h="835" extrusionOk="0">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25"/>
            <p:cNvSpPr/>
            <p:nvPr/>
          </p:nvSpPr>
          <p:spPr>
            <a:xfrm>
              <a:off x="-806052" y="423788"/>
              <a:ext cx="139191" cy="153004"/>
            </a:xfrm>
            <a:custGeom>
              <a:avLst/>
              <a:gdLst/>
              <a:ahLst/>
              <a:cxnLst/>
              <a:rect l="l" t="t" r="r" b="b"/>
              <a:pathLst>
                <a:path w="786" h="864" extrusionOk="0">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25"/>
            <p:cNvSpPr/>
            <p:nvPr/>
          </p:nvSpPr>
          <p:spPr>
            <a:xfrm>
              <a:off x="2631933" y="1065908"/>
              <a:ext cx="149639" cy="151410"/>
            </a:xfrm>
            <a:custGeom>
              <a:avLst/>
              <a:gdLst/>
              <a:ahLst/>
              <a:cxnLst/>
              <a:rect l="l" t="t" r="r" b="b"/>
              <a:pathLst>
                <a:path w="845" h="855" extrusionOk="0">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25"/>
            <p:cNvSpPr/>
            <p:nvPr/>
          </p:nvSpPr>
          <p:spPr>
            <a:xfrm>
              <a:off x="-981900" y="797797"/>
              <a:ext cx="114221" cy="125024"/>
            </a:xfrm>
            <a:custGeom>
              <a:avLst/>
              <a:gdLst/>
              <a:ahLst/>
              <a:cxnLst/>
              <a:rect l="l" t="t" r="r" b="b"/>
              <a:pathLst>
                <a:path w="645" h="706" extrusionOk="0">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25"/>
            <p:cNvSpPr/>
            <p:nvPr/>
          </p:nvSpPr>
          <p:spPr>
            <a:xfrm>
              <a:off x="-440011" y="761140"/>
              <a:ext cx="111034" cy="122545"/>
            </a:xfrm>
            <a:custGeom>
              <a:avLst/>
              <a:gdLst/>
              <a:ahLst/>
              <a:cxnLst/>
              <a:rect l="l" t="t" r="r" b="b"/>
              <a:pathLst>
                <a:path w="627" h="692" extrusionOk="0">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25"/>
            <p:cNvSpPr/>
            <p:nvPr/>
          </p:nvSpPr>
          <p:spPr>
            <a:xfrm>
              <a:off x="-111690" y="1452668"/>
              <a:ext cx="109086" cy="108909"/>
            </a:xfrm>
            <a:custGeom>
              <a:avLst/>
              <a:gdLst/>
              <a:ahLst/>
              <a:cxnLst/>
              <a:rect l="l" t="t" r="r" b="b"/>
              <a:pathLst>
                <a:path w="616" h="615" extrusionOk="0">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25"/>
            <p:cNvSpPr/>
            <p:nvPr/>
          </p:nvSpPr>
          <p:spPr>
            <a:xfrm>
              <a:off x="-786218" y="860486"/>
              <a:ext cx="101648" cy="109617"/>
            </a:xfrm>
            <a:custGeom>
              <a:avLst/>
              <a:gdLst/>
              <a:ahLst/>
              <a:cxnLst/>
              <a:rect l="l" t="t" r="r" b="b"/>
              <a:pathLst>
                <a:path w="574" h="619" extrusionOk="0">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25"/>
            <p:cNvSpPr/>
            <p:nvPr/>
          </p:nvSpPr>
          <p:spPr>
            <a:xfrm>
              <a:off x="-175442" y="915029"/>
              <a:ext cx="99523" cy="110148"/>
            </a:xfrm>
            <a:custGeom>
              <a:avLst/>
              <a:gdLst/>
              <a:ahLst/>
              <a:cxnLst/>
              <a:rect l="l" t="t" r="r" b="b"/>
              <a:pathLst>
                <a:path w="562" h="622" extrusionOk="0">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only 5">
  <p:cSld name="CUSTOM_6_1_1_1_1">
    <p:spTree>
      <p:nvGrpSpPr>
        <p:cNvPr id="1" name="Shape 845"/>
        <p:cNvGrpSpPr/>
        <p:nvPr/>
      </p:nvGrpSpPr>
      <p:grpSpPr>
        <a:xfrm>
          <a:off x="0" y="0"/>
          <a:ext cx="0" cy="0"/>
          <a:chOff x="0" y="0"/>
          <a:chExt cx="0" cy="0"/>
        </a:xfrm>
      </p:grpSpPr>
      <p:sp>
        <p:nvSpPr>
          <p:cNvPr id="846" name="Google Shape;846;p26"/>
          <p:cNvSpPr txBox="1">
            <a:spLocks noGrp="1"/>
          </p:cNvSpPr>
          <p:nvPr>
            <p:ph type="title"/>
          </p:nvPr>
        </p:nvSpPr>
        <p:spPr>
          <a:xfrm>
            <a:off x="713225" y="521208"/>
            <a:ext cx="7717500" cy="572700"/>
          </a:xfrm>
          <a:prstGeom prst="rect">
            <a:avLst/>
          </a:prstGeom>
        </p:spPr>
        <p:txBody>
          <a:bodyPr spcFirstLastPara="1" wrap="square" lIns="0" tIns="0" rIns="0" bIns="0" anchor="t" anchorCtr="0">
            <a:norm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47" name="Google Shape;847;p26"/>
          <p:cNvSpPr/>
          <p:nvPr/>
        </p:nvSpPr>
        <p:spPr>
          <a:xfrm>
            <a:off x="-1555750" y="3450275"/>
            <a:ext cx="13449380"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and text">
  <p:cSld name="CUSTOM_7">
    <p:spTree>
      <p:nvGrpSpPr>
        <p:cNvPr id="1" name="Shape 848"/>
        <p:cNvGrpSpPr/>
        <p:nvPr/>
      </p:nvGrpSpPr>
      <p:grpSpPr>
        <a:xfrm>
          <a:off x="0" y="0"/>
          <a:ext cx="0" cy="0"/>
          <a:chOff x="0" y="0"/>
          <a:chExt cx="0" cy="0"/>
        </a:xfrm>
      </p:grpSpPr>
      <p:sp>
        <p:nvSpPr>
          <p:cNvPr id="849" name="Google Shape;849;p27"/>
          <p:cNvSpPr/>
          <p:nvPr/>
        </p:nvSpPr>
        <p:spPr>
          <a:xfrm rot="39">
            <a:off x="-11574525" y="-1902743"/>
            <a:ext cx="27957539" cy="8948981"/>
          </a:xfrm>
          <a:custGeom>
            <a:avLst/>
            <a:gdLst/>
            <a:ahLst/>
            <a:cxnLst/>
            <a:rect l="l" t="t" r="r" b="b"/>
            <a:pathLst>
              <a:path w="62949" h="13468" extrusionOk="0">
                <a:moveTo>
                  <a:pt x="58588" y="1"/>
                </a:moveTo>
                <a:cubicBezTo>
                  <a:pt x="58127" y="1"/>
                  <a:pt x="57666" y="24"/>
                  <a:pt x="57206" y="60"/>
                </a:cubicBezTo>
                <a:cubicBezTo>
                  <a:pt x="56574" y="107"/>
                  <a:pt x="55942" y="166"/>
                  <a:pt x="55310" y="249"/>
                </a:cubicBezTo>
                <a:cubicBezTo>
                  <a:pt x="54471" y="355"/>
                  <a:pt x="53650" y="526"/>
                  <a:pt x="52829" y="733"/>
                </a:cubicBezTo>
                <a:cubicBezTo>
                  <a:pt x="50608" y="1294"/>
                  <a:pt x="48559" y="2233"/>
                  <a:pt x="46728" y="3615"/>
                </a:cubicBezTo>
                <a:cubicBezTo>
                  <a:pt x="45948" y="4206"/>
                  <a:pt x="45180" y="4802"/>
                  <a:pt x="44413" y="5399"/>
                </a:cubicBezTo>
                <a:cubicBezTo>
                  <a:pt x="42741" y="6698"/>
                  <a:pt x="40922" y="7720"/>
                  <a:pt x="38937" y="8435"/>
                </a:cubicBezTo>
                <a:cubicBezTo>
                  <a:pt x="37012" y="9132"/>
                  <a:pt x="35028" y="9586"/>
                  <a:pt x="32984" y="9770"/>
                </a:cubicBezTo>
                <a:cubicBezTo>
                  <a:pt x="32435" y="9823"/>
                  <a:pt x="31879" y="9858"/>
                  <a:pt x="31324" y="9870"/>
                </a:cubicBezTo>
                <a:cubicBezTo>
                  <a:pt x="31245" y="9872"/>
                  <a:pt x="31165" y="9873"/>
                  <a:pt x="31086" y="9873"/>
                </a:cubicBezTo>
                <a:cubicBezTo>
                  <a:pt x="30679" y="9873"/>
                  <a:pt x="30269" y="9851"/>
                  <a:pt x="29860" y="9846"/>
                </a:cubicBezTo>
                <a:cubicBezTo>
                  <a:pt x="29257" y="9835"/>
                  <a:pt x="28655" y="9781"/>
                  <a:pt x="28058" y="9705"/>
                </a:cubicBezTo>
                <a:cubicBezTo>
                  <a:pt x="27391" y="9610"/>
                  <a:pt x="26717" y="9527"/>
                  <a:pt x="26050" y="9409"/>
                </a:cubicBezTo>
                <a:cubicBezTo>
                  <a:pt x="24827" y="9191"/>
                  <a:pt x="23617" y="8901"/>
                  <a:pt x="22418" y="8576"/>
                </a:cubicBezTo>
                <a:cubicBezTo>
                  <a:pt x="20817" y="8145"/>
                  <a:pt x="19222" y="7702"/>
                  <a:pt x="17622" y="7271"/>
                </a:cubicBezTo>
                <a:cubicBezTo>
                  <a:pt x="15720" y="6751"/>
                  <a:pt x="13789" y="6344"/>
                  <a:pt x="11828" y="6090"/>
                </a:cubicBezTo>
                <a:cubicBezTo>
                  <a:pt x="11143" y="6007"/>
                  <a:pt x="10457" y="5936"/>
                  <a:pt x="9772" y="5877"/>
                </a:cubicBezTo>
                <a:cubicBezTo>
                  <a:pt x="9182" y="5836"/>
                  <a:pt x="8591" y="5824"/>
                  <a:pt x="8006" y="5801"/>
                </a:cubicBezTo>
                <a:cubicBezTo>
                  <a:pt x="7888" y="5795"/>
                  <a:pt x="7770" y="5789"/>
                  <a:pt x="7652" y="5789"/>
                </a:cubicBezTo>
                <a:cubicBezTo>
                  <a:pt x="7391" y="5784"/>
                  <a:pt x="7130" y="5770"/>
                  <a:pt x="6870" y="5770"/>
                </a:cubicBezTo>
                <a:cubicBezTo>
                  <a:pt x="6776" y="5770"/>
                  <a:pt x="6682" y="5772"/>
                  <a:pt x="6589" y="5777"/>
                </a:cubicBezTo>
                <a:cubicBezTo>
                  <a:pt x="5780" y="5806"/>
                  <a:pt x="4970" y="5812"/>
                  <a:pt x="4167" y="5907"/>
                </a:cubicBezTo>
                <a:cubicBezTo>
                  <a:pt x="3789" y="5948"/>
                  <a:pt x="3405" y="5966"/>
                  <a:pt x="3027" y="6025"/>
                </a:cubicBezTo>
                <a:cubicBezTo>
                  <a:pt x="2395" y="6114"/>
                  <a:pt x="1769" y="6226"/>
                  <a:pt x="1143" y="6338"/>
                </a:cubicBezTo>
                <a:cubicBezTo>
                  <a:pt x="818" y="6391"/>
                  <a:pt x="499" y="6474"/>
                  <a:pt x="175" y="6545"/>
                </a:cubicBezTo>
                <a:cubicBezTo>
                  <a:pt x="21" y="6580"/>
                  <a:pt x="21" y="6586"/>
                  <a:pt x="21" y="6751"/>
                </a:cubicBezTo>
                <a:cubicBezTo>
                  <a:pt x="21" y="6787"/>
                  <a:pt x="21" y="6822"/>
                  <a:pt x="21" y="6858"/>
                </a:cubicBezTo>
                <a:cubicBezTo>
                  <a:pt x="21" y="8966"/>
                  <a:pt x="21" y="11075"/>
                  <a:pt x="21" y="13183"/>
                </a:cubicBezTo>
                <a:cubicBezTo>
                  <a:pt x="21" y="13447"/>
                  <a:pt x="0" y="13468"/>
                  <a:pt x="180" y="13468"/>
                </a:cubicBezTo>
                <a:cubicBezTo>
                  <a:pt x="214" y="13468"/>
                  <a:pt x="255" y="13467"/>
                  <a:pt x="304" y="13467"/>
                </a:cubicBezTo>
                <a:lnTo>
                  <a:pt x="62675" y="13467"/>
                </a:lnTo>
                <a:cubicBezTo>
                  <a:pt x="62697" y="13467"/>
                  <a:pt x="62717" y="13467"/>
                  <a:pt x="62735" y="13467"/>
                </a:cubicBezTo>
                <a:cubicBezTo>
                  <a:pt x="62949" y="13467"/>
                  <a:pt x="62929" y="13457"/>
                  <a:pt x="62929" y="13201"/>
                </a:cubicBezTo>
                <a:lnTo>
                  <a:pt x="62929" y="821"/>
                </a:lnTo>
                <a:cubicBezTo>
                  <a:pt x="62929" y="792"/>
                  <a:pt x="62929" y="762"/>
                  <a:pt x="62929" y="733"/>
                </a:cubicBezTo>
                <a:cubicBezTo>
                  <a:pt x="62923" y="579"/>
                  <a:pt x="62929" y="573"/>
                  <a:pt x="62781" y="532"/>
                </a:cubicBezTo>
                <a:cubicBezTo>
                  <a:pt x="62232" y="361"/>
                  <a:pt x="61665" y="243"/>
                  <a:pt x="61092" y="172"/>
                </a:cubicBezTo>
                <a:cubicBezTo>
                  <a:pt x="60708" y="119"/>
                  <a:pt x="60318" y="83"/>
                  <a:pt x="59928" y="54"/>
                </a:cubicBezTo>
                <a:cubicBezTo>
                  <a:pt x="59485" y="24"/>
                  <a:pt x="59037" y="1"/>
                  <a:pt x="58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7"/>
          <p:cNvSpPr txBox="1">
            <a:spLocks noGrp="1"/>
          </p:cNvSpPr>
          <p:nvPr>
            <p:ph type="title" hasCustomPrompt="1"/>
          </p:nvPr>
        </p:nvSpPr>
        <p:spPr>
          <a:xfrm>
            <a:off x="713225" y="1170199"/>
            <a:ext cx="3858900" cy="561600"/>
          </a:xfrm>
          <a:prstGeom prst="rect">
            <a:avLst/>
          </a:prstGeom>
        </p:spPr>
        <p:txBody>
          <a:bodyPr spcFirstLastPara="1" wrap="square" lIns="0" tIns="0" rIns="0" bIns="0" anchor="b" anchorCtr="0">
            <a:normAutofit/>
          </a:bodyPr>
          <a:lstStyle>
            <a:lvl1pPr lvl="0" algn="ctr" rtl="0">
              <a:spcBef>
                <a:spcPts val="0"/>
              </a:spcBef>
              <a:spcAft>
                <a:spcPts val="0"/>
              </a:spcAft>
              <a:buSzPts val="120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51" name="Google Shape;851;p27"/>
          <p:cNvSpPr txBox="1">
            <a:spLocks noGrp="1"/>
          </p:cNvSpPr>
          <p:nvPr>
            <p:ph type="subTitle" idx="1"/>
          </p:nvPr>
        </p:nvSpPr>
        <p:spPr>
          <a:xfrm>
            <a:off x="713225" y="1821824"/>
            <a:ext cx="3858900" cy="271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Font typeface="Roboto"/>
              <a:buNone/>
              <a:defRPr>
                <a:latin typeface="Roboto"/>
                <a:ea typeface="Roboto"/>
                <a:cs typeface="Roboto"/>
                <a:sym typeface="Roboto"/>
              </a:defRPr>
            </a:lvl2pPr>
            <a:lvl3pPr lvl="2" algn="ctr" rtl="0">
              <a:lnSpc>
                <a:spcPct val="100000"/>
              </a:lnSpc>
              <a:spcBef>
                <a:spcPts val="0"/>
              </a:spcBef>
              <a:spcAft>
                <a:spcPts val="0"/>
              </a:spcAft>
              <a:buSzPts val="1400"/>
              <a:buFont typeface="Roboto"/>
              <a:buNone/>
              <a:defRPr>
                <a:latin typeface="Roboto"/>
                <a:ea typeface="Roboto"/>
                <a:cs typeface="Roboto"/>
                <a:sym typeface="Roboto"/>
              </a:defRPr>
            </a:lvl3pPr>
            <a:lvl4pPr lvl="3" algn="ctr" rtl="0">
              <a:lnSpc>
                <a:spcPct val="100000"/>
              </a:lnSpc>
              <a:spcBef>
                <a:spcPts val="0"/>
              </a:spcBef>
              <a:spcAft>
                <a:spcPts val="0"/>
              </a:spcAft>
              <a:buSzPts val="1400"/>
              <a:buFont typeface="Roboto"/>
              <a:buNone/>
              <a:defRPr>
                <a:latin typeface="Roboto"/>
                <a:ea typeface="Roboto"/>
                <a:cs typeface="Roboto"/>
                <a:sym typeface="Roboto"/>
              </a:defRPr>
            </a:lvl4pPr>
            <a:lvl5pPr lvl="4" algn="ctr" rtl="0">
              <a:lnSpc>
                <a:spcPct val="100000"/>
              </a:lnSpc>
              <a:spcBef>
                <a:spcPts val="0"/>
              </a:spcBef>
              <a:spcAft>
                <a:spcPts val="0"/>
              </a:spcAft>
              <a:buSzPts val="1400"/>
              <a:buFont typeface="Roboto"/>
              <a:buNone/>
              <a:defRPr>
                <a:latin typeface="Roboto"/>
                <a:ea typeface="Roboto"/>
                <a:cs typeface="Roboto"/>
                <a:sym typeface="Roboto"/>
              </a:defRPr>
            </a:lvl5pPr>
            <a:lvl6pPr lvl="5" algn="ctr" rtl="0">
              <a:lnSpc>
                <a:spcPct val="100000"/>
              </a:lnSpc>
              <a:spcBef>
                <a:spcPts val="0"/>
              </a:spcBef>
              <a:spcAft>
                <a:spcPts val="0"/>
              </a:spcAft>
              <a:buSzPts val="1400"/>
              <a:buFont typeface="Roboto"/>
              <a:buNone/>
              <a:defRPr>
                <a:latin typeface="Roboto"/>
                <a:ea typeface="Roboto"/>
                <a:cs typeface="Roboto"/>
                <a:sym typeface="Roboto"/>
              </a:defRPr>
            </a:lvl6pPr>
            <a:lvl7pPr lvl="6" algn="ctr" rtl="0">
              <a:lnSpc>
                <a:spcPct val="100000"/>
              </a:lnSpc>
              <a:spcBef>
                <a:spcPts val="0"/>
              </a:spcBef>
              <a:spcAft>
                <a:spcPts val="0"/>
              </a:spcAft>
              <a:buSzPts val="1400"/>
              <a:buFont typeface="Roboto"/>
              <a:buNone/>
              <a:defRPr>
                <a:latin typeface="Roboto"/>
                <a:ea typeface="Roboto"/>
                <a:cs typeface="Roboto"/>
                <a:sym typeface="Roboto"/>
              </a:defRPr>
            </a:lvl7pPr>
            <a:lvl8pPr lvl="7" algn="ctr" rtl="0">
              <a:lnSpc>
                <a:spcPct val="100000"/>
              </a:lnSpc>
              <a:spcBef>
                <a:spcPts val="0"/>
              </a:spcBef>
              <a:spcAft>
                <a:spcPts val="0"/>
              </a:spcAft>
              <a:buSzPts val="1400"/>
              <a:buFont typeface="Roboto"/>
              <a:buNone/>
              <a:defRPr>
                <a:latin typeface="Roboto"/>
                <a:ea typeface="Roboto"/>
                <a:cs typeface="Roboto"/>
                <a:sym typeface="Roboto"/>
              </a:defRPr>
            </a:lvl8pPr>
            <a:lvl9pPr lvl="8" algn="ctr" rtl="0">
              <a:lnSpc>
                <a:spcPct val="100000"/>
              </a:lnSpc>
              <a:spcBef>
                <a:spcPts val="0"/>
              </a:spcBef>
              <a:spcAft>
                <a:spcPts val="0"/>
              </a:spcAft>
              <a:buSzPts val="1400"/>
              <a:buFont typeface="Roboto"/>
              <a:buNone/>
              <a:defRPr>
                <a:latin typeface="Roboto"/>
                <a:ea typeface="Roboto"/>
                <a:cs typeface="Roboto"/>
                <a:sym typeface="Roboto"/>
              </a:defRPr>
            </a:lvl9pPr>
          </a:lstStyle>
          <a:p>
            <a:endParaRPr/>
          </a:p>
        </p:txBody>
      </p:sp>
      <p:sp>
        <p:nvSpPr>
          <p:cNvPr id="852" name="Google Shape;852;p27"/>
          <p:cNvSpPr txBox="1">
            <a:spLocks noGrp="1"/>
          </p:cNvSpPr>
          <p:nvPr>
            <p:ph type="title" idx="2" hasCustomPrompt="1"/>
          </p:nvPr>
        </p:nvSpPr>
        <p:spPr>
          <a:xfrm>
            <a:off x="713225" y="2137199"/>
            <a:ext cx="3858900" cy="561600"/>
          </a:xfrm>
          <a:prstGeom prst="rect">
            <a:avLst/>
          </a:prstGeom>
        </p:spPr>
        <p:txBody>
          <a:bodyPr spcFirstLastPara="1" wrap="square" lIns="0" tIns="0" rIns="0" bIns="0" anchor="b" anchorCtr="0">
            <a:normAutofit/>
          </a:bodyPr>
          <a:lstStyle>
            <a:lvl1pPr lvl="0" algn="ctr" rtl="0">
              <a:spcBef>
                <a:spcPts val="0"/>
              </a:spcBef>
              <a:spcAft>
                <a:spcPts val="0"/>
              </a:spcAft>
              <a:buSzPts val="120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53" name="Google Shape;853;p27"/>
          <p:cNvSpPr txBox="1">
            <a:spLocks noGrp="1"/>
          </p:cNvSpPr>
          <p:nvPr>
            <p:ph type="subTitle" idx="3"/>
          </p:nvPr>
        </p:nvSpPr>
        <p:spPr>
          <a:xfrm>
            <a:off x="713225" y="2788824"/>
            <a:ext cx="3858900" cy="271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Font typeface="Roboto"/>
              <a:buNone/>
              <a:defRPr>
                <a:latin typeface="Roboto"/>
                <a:ea typeface="Roboto"/>
                <a:cs typeface="Roboto"/>
                <a:sym typeface="Roboto"/>
              </a:defRPr>
            </a:lvl2pPr>
            <a:lvl3pPr lvl="2" algn="ctr" rtl="0">
              <a:lnSpc>
                <a:spcPct val="100000"/>
              </a:lnSpc>
              <a:spcBef>
                <a:spcPts val="0"/>
              </a:spcBef>
              <a:spcAft>
                <a:spcPts val="0"/>
              </a:spcAft>
              <a:buSzPts val="1400"/>
              <a:buFont typeface="Roboto"/>
              <a:buNone/>
              <a:defRPr>
                <a:latin typeface="Roboto"/>
                <a:ea typeface="Roboto"/>
                <a:cs typeface="Roboto"/>
                <a:sym typeface="Roboto"/>
              </a:defRPr>
            </a:lvl3pPr>
            <a:lvl4pPr lvl="3" algn="ctr" rtl="0">
              <a:lnSpc>
                <a:spcPct val="100000"/>
              </a:lnSpc>
              <a:spcBef>
                <a:spcPts val="0"/>
              </a:spcBef>
              <a:spcAft>
                <a:spcPts val="0"/>
              </a:spcAft>
              <a:buSzPts val="1400"/>
              <a:buFont typeface="Roboto"/>
              <a:buNone/>
              <a:defRPr>
                <a:latin typeface="Roboto"/>
                <a:ea typeface="Roboto"/>
                <a:cs typeface="Roboto"/>
                <a:sym typeface="Roboto"/>
              </a:defRPr>
            </a:lvl4pPr>
            <a:lvl5pPr lvl="4" algn="ctr" rtl="0">
              <a:lnSpc>
                <a:spcPct val="100000"/>
              </a:lnSpc>
              <a:spcBef>
                <a:spcPts val="0"/>
              </a:spcBef>
              <a:spcAft>
                <a:spcPts val="0"/>
              </a:spcAft>
              <a:buSzPts val="1400"/>
              <a:buFont typeface="Roboto"/>
              <a:buNone/>
              <a:defRPr>
                <a:latin typeface="Roboto"/>
                <a:ea typeface="Roboto"/>
                <a:cs typeface="Roboto"/>
                <a:sym typeface="Roboto"/>
              </a:defRPr>
            </a:lvl5pPr>
            <a:lvl6pPr lvl="5" algn="ctr" rtl="0">
              <a:lnSpc>
                <a:spcPct val="100000"/>
              </a:lnSpc>
              <a:spcBef>
                <a:spcPts val="0"/>
              </a:spcBef>
              <a:spcAft>
                <a:spcPts val="0"/>
              </a:spcAft>
              <a:buSzPts val="1400"/>
              <a:buFont typeface="Roboto"/>
              <a:buNone/>
              <a:defRPr>
                <a:latin typeface="Roboto"/>
                <a:ea typeface="Roboto"/>
                <a:cs typeface="Roboto"/>
                <a:sym typeface="Roboto"/>
              </a:defRPr>
            </a:lvl6pPr>
            <a:lvl7pPr lvl="6" algn="ctr" rtl="0">
              <a:lnSpc>
                <a:spcPct val="100000"/>
              </a:lnSpc>
              <a:spcBef>
                <a:spcPts val="0"/>
              </a:spcBef>
              <a:spcAft>
                <a:spcPts val="0"/>
              </a:spcAft>
              <a:buSzPts val="1400"/>
              <a:buFont typeface="Roboto"/>
              <a:buNone/>
              <a:defRPr>
                <a:latin typeface="Roboto"/>
                <a:ea typeface="Roboto"/>
                <a:cs typeface="Roboto"/>
                <a:sym typeface="Roboto"/>
              </a:defRPr>
            </a:lvl7pPr>
            <a:lvl8pPr lvl="7" algn="ctr" rtl="0">
              <a:lnSpc>
                <a:spcPct val="100000"/>
              </a:lnSpc>
              <a:spcBef>
                <a:spcPts val="0"/>
              </a:spcBef>
              <a:spcAft>
                <a:spcPts val="0"/>
              </a:spcAft>
              <a:buSzPts val="1400"/>
              <a:buFont typeface="Roboto"/>
              <a:buNone/>
              <a:defRPr>
                <a:latin typeface="Roboto"/>
                <a:ea typeface="Roboto"/>
                <a:cs typeface="Roboto"/>
                <a:sym typeface="Roboto"/>
              </a:defRPr>
            </a:lvl8pPr>
            <a:lvl9pPr lvl="8" algn="ctr" rtl="0">
              <a:lnSpc>
                <a:spcPct val="100000"/>
              </a:lnSpc>
              <a:spcBef>
                <a:spcPts val="0"/>
              </a:spcBef>
              <a:spcAft>
                <a:spcPts val="0"/>
              </a:spcAft>
              <a:buSzPts val="1400"/>
              <a:buFont typeface="Roboto"/>
              <a:buNone/>
              <a:defRPr>
                <a:latin typeface="Roboto"/>
                <a:ea typeface="Roboto"/>
                <a:cs typeface="Roboto"/>
                <a:sym typeface="Roboto"/>
              </a:defRPr>
            </a:lvl9pPr>
          </a:lstStyle>
          <a:p>
            <a:endParaRPr/>
          </a:p>
        </p:txBody>
      </p:sp>
      <p:sp>
        <p:nvSpPr>
          <p:cNvPr id="854" name="Google Shape;854;p27"/>
          <p:cNvSpPr txBox="1">
            <a:spLocks noGrp="1"/>
          </p:cNvSpPr>
          <p:nvPr>
            <p:ph type="title" idx="4" hasCustomPrompt="1"/>
          </p:nvPr>
        </p:nvSpPr>
        <p:spPr>
          <a:xfrm>
            <a:off x="713225" y="3136177"/>
            <a:ext cx="3858900" cy="561600"/>
          </a:xfrm>
          <a:prstGeom prst="rect">
            <a:avLst/>
          </a:prstGeom>
        </p:spPr>
        <p:txBody>
          <a:bodyPr spcFirstLastPara="1" wrap="square" lIns="0" tIns="0" rIns="0" bIns="0" anchor="b" anchorCtr="0">
            <a:normAutofit/>
          </a:bodyPr>
          <a:lstStyle>
            <a:lvl1pPr lvl="0" algn="ctr" rtl="0">
              <a:spcBef>
                <a:spcPts val="0"/>
              </a:spcBef>
              <a:spcAft>
                <a:spcPts val="0"/>
              </a:spcAft>
              <a:buSzPts val="12000"/>
              <a:buNone/>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55" name="Google Shape;855;p27"/>
          <p:cNvSpPr txBox="1">
            <a:spLocks noGrp="1"/>
          </p:cNvSpPr>
          <p:nvPr>
            <p:ph type="subTitle" idx="5"/>
          </p:nvPr>
        </p:nvSpPr>
        <p:spPr>
          <a:xfrm>
            <a:off x="713225" y="3787802"/>
            <a:ext cx="3858900" cy="2712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Font typeface="Roboto"/>
              <a:buNone/>
              <a:defRPr>
                <a:latin typeface="Roboto"/>
                <a:ea typeface="Roboto"/>
                <a:cs typeface="Roboto"/>
                <a:sym typeface="Roboto"/>
              </a:defRPr>
            </a:lvl2pPr>
            <a:lvl3pPr lvl="2" algn="ctr" rtl="0">
              <a:lnSpc>
                <a:spcPct val="100000"/>
              </a:lnSpc>
              <a:spcBef>
                <a:spcPts val="0"/>
              </a:spcBef>
              <a:spcAft>
                <a:spcPts val="0"/>
              </a:spcAft>
              <a:buSzPts val="1400"/>
              <a:buFont typeface="Roboto"/>
              <a:buNone/>
              <a:defRPr>
                <a:latin typeface="Roboto"/>
                <a:ea typeface="Roboto"/>
                <a:cs typeface="Roboto"/>
                <a:sym typeface="Roboto"/>
              </a:defRPr>
            </a:lvl3pPr>
            <a:lvl4pPr lvl="3" algn="ctr" rtl="0">
              <a:lnSpc>
                <a:spcPct val="100000"/>
              </a:lnSpc>
              <a:spcBef>
                <a:spcPts val="0"/>
              </a:spcBef>
              <a:spcAft>
                <a:spcPts val="0"/>
              </a:spcAft>
              <a:buSzPts val="1400"/>
              <a:buFont typeface="Roboto"/>
              <a:buNone/>
              <a:defRPr>
                <a:latin typeface="Roboto"/>
                <a:ea typeface="Roboto"/>
                <a:cs typeface="Roboto"/>
                <a:sym typeface="Roboto"/>
              </a:defRPr>
            </a:lvl4pPr>
            <a:lvl5pPr lvl="4" algn="ctr" rtl="0">
              <a:lnSpc>
                <a:spcPct val="100000"/>
              </a:lnSpc>
              <a:spcBef>
                <a:spcPts val="0"/>
              </a:spcBef>
              <a:spcAft>
                <a:spcPts val="0"/>
              </a:spcAft>
              <a:buSzPts val="1400"/>
              <a:buFont typeface="Roboto"/>
              <a:buNone/>
              <a:defRPr>
                <a:latin typeface="Roboto"/>
                <a:ea typeface="Roboto"/>
                <a:cs typeface="Roboto"/>
                <a:sym typeface="Roboto"/>
              </a:defRPr>
            </a:lvl5pPr>
            <a:lvl6pPr lvl="5" algn="ctr" rtl="0">
              <a:lnSpc>
                <a:spcPct val="100000"/>
              </a:lnSpc>
              <a:spcBef>
                <a:spcPts val="0"/>
              </a:spcBef>
              <a:spcAft>
                <a:spcPts val="0"/>
              </a:spcAft>
              <a:buSzPts val="1400"/>
              <a:buFont typeface="Roboto"/>
              <a:buNone/>
              <a:defRPr>
                <a:latin typeface="Roboto"/>
                <a:ea typeface="Roboto"/>
                <a:cs typeface="Roboto"/>
                <a:sym typeface="Roboto"/>
              </a:defRPr>
            </a:lvl6pPr>
            <a:lvl7pPr lvl="6" algn="ctr" rtl="0">
              <a:lnSpc>
                <a:spcPct val="100000"/>
              </a:lnSpc>
              <a:spcBef>
                <a:spcPts val="0"/>
              </a:spcBef>
              <a:spcAft>
                <a:spcPts val="0"/>
              </a:spcAft>
              <a:buSzPts val="1400"/>
              <a:buFont typeface="Roboto"/>
              <a:buNone/>
              <a:defRPr>
                <a:latin typeface="Roboto"/>
                <a:ea typeface="Roboto"/>
                <a:cs typeface="Roboto"/>
                <a:sym typeface="Roboto"/>
              </a:defRPr>
            </a:lvl7pPr>
            <a:lvl8pPr lvl="7" algn="ctr" rtl="0">
              <a:lnSpc>
                <a:spcPct val="100000"/>
              </a:lnSpc>
              <a:spcBef>
                <a:spcPts val="0"/>
              </a:spcBef>
              <a:spcAft>
                <a:spcPts val="0"/>
              </a:spcAft>
              <a:buSzPts val="1400"/>
              <a:buFont typeface="Roboto"/>
              <a:buNone/>
              <a:defRPr>
                <a:latin typeface="Roboto"/>
                <a:ea typeface="Roboto"/>
                <a:cs typeface="Roboto"/>
                <a:sym typeface="Roboto"/>
              </a:defRPr>
            </a:lvl8pPr>
            <a:lvl9pPr lvl="8" algn="ctr" rtl="0">
              <a:lnSpc>
                <a:spcPct val="100000"/>
              </a:lnSpc>
              <a:spcBef>
                <a:spcPts val="0"/>
              </a:spcBef>
              <a:spcAft>
                <a:spcPts val="0"/>
              </a:spcAft>
              <a:buSzPts val="1400"/>
              <a:buFont typeface="Roboto"/>
              <a:buNone/>
              <a:defRPr>
                <a:latin typeface="Roboto"/>
                <a:ea typeface="Roboto"/>
                <a:cs typeface="Roboto"/>
                <a:sym typeface="Roboto"/>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and text 1">
  <p:cSld name="CUSTOM_8">
    <p:spTree>
      <p:nvGrpSpPr>
        <p:cNvPr id="1" name="Shape 856"/>
        <p:cNvGrpSpPr/>
        <p:nvPr/>
      </p:nvGrpSpPr>
      <p:grpSpPr>
        <a:xfrm>
          <a:off x="0" y="0"/>
          <a:ext cx="0" cy="0"/>
          <a:chOff x="0" y="0"/>
          <a:chExt cx="0" cy="0"/>
        </a:xfrm>
      </p:grpSpPr>
      <p:sp>
        <p:nvSpPr>
          <p:cNvPr id="857" name="Google Shape;857;p28"/>
          <p:cNvSpPr/>
          <p:nvPr/>
        </p:nvSpPr>
        <p:spPr>
          <a:xfrm flipH="1">
            <a:off x="-384500" y="3670350"/>
            <a:ext cx="10228441"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 name="Google Shape;858;p28"/>
          <p:cNvGrpSpPr/>
          <p:nvPr/>
        </p:nvGrpSpPr>
        <p:grpSpPr>
          <a:xfrm flipH="1">
            <a:off x="8083676" y="3365993"/>
            <a:ext cx="1664241" cy="1777507"/>
            <a:chOff x="-574226" y="3579893"/>
            <a:chExt cx="1664241" cy="1777507"/>
          </a:xfrm>
        </p:grpSpPr>
        <p:sp>
          <p:nvSpPr>
            <p:cNvPr id="859" name="Google Shape;859;p28"/>
            <p:cNvSpPr/>
            <p:nvPr/>
          </p:nvSpPr>
          <p:spPr>
            <a:xfrm>
              <a:off x="132332" y="3652961"/>
              <a:ext cx="293453" cy="166944"/>
            </a:xfrm>
            <a:custGeom>
              <a:avLst/>
              <a:gdLst/>
              <a:ahLst/>
              <a:cxnLst/>
              <a:rect l="l" t="t" r="r" b="b"/>
              <a:pathLst>
                <a:path w="1241" h="706" extrusionOk="0">
                  <a:moveTo>
                    <a:pt x="333" y="1"/>
                  </a:moveTo>
                  <a:cubicBezTo>
                    <a:pt x="167" y="1"/>
                    <a:pt x="0" y="54"/>
                    <a:pt x="28" y="276"/>
                  </a:cubicBezTo>
                  <a:cubicBezTo>
                    <a:pt x="59" y="555"/>
                    <a:pt x="400" y="705"/>
                    <a:pt x="687" y="705"/>
                  </a:cubicBezTo>
                  <a:cubicBezTo>
                    <a:pt x="845" y="705"/>
                    <a:pt x="986" y="660"/>
                    <a:pt x="1051" y="566"/>
                  </a:cubicBezTo>
                  <a:cubicBezTo>
                    <a:pt x="1240" y="306"/>
                    <a:pt x="637" y="45"/>
                    <a:pt x="637" y="45"/>
                  </a:cubicBezTo>
                  <a:cubicBezTo>
                    <a:pt x="637" y="45"/>
                    <a:pt x="486" y="1"/>
                    <a:pt x="3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8"/>
            <p:cNvSpPr/>
            <p:nvPr/>
          </p:nvSpPr>
          <p:spPr>
            <a:xfrm>
              <a:off x="-574226" y="4327122"/>
              <a:ext cx="721691" cy="1030278"/>
            </a:xfrm>
            <a:custGeom>
              <a:avLst/>
              <a:gdLst/>
              <a:ahLst/>
              <a:cxnLst/>
              <a:rect l="l" t="t" r="r" b="b"/>
              <a:pathLst>
                <a:path w="3052" h="4357" extrusionOk="0">
                  <a:moveTo>
                    <a:pt x="1230" y="0"/>
                  </a:moveTo>
                  <a:cubicBezTo>
                    <a:pt x="585" y="0"/>
                    <a:pt x="1" y="754"/>
                    <a:pt x="893" y="1831"/>
                  </a:cubicBezTo>
                  <a:cubicBezTo>
                    <a:pt x="1508" y="2570"/>
                    <a:pt x="1928" y="3777"/>
                    <a:pt x="2265" y="4191"/>
                  </a:cubicBezTo>
                  <a:cubicBezTo>
                    <a:pt x="2369" y="4315"/>
                    <a:pt x="2467" y="4356"/>
                    <a:pt x="2550" y="4356"/>
                  </a:cubicBezTo>
                  <a:cubicBezTo>
                    <a:pt x="2716" y="4356"/>
                    <a:pt x="2827" y="4191"/>
                    <a:pt x="2827" y="4191"/>
                  </a:cubicBezTo>
                  <a:cubicBezTo>
                    <a:pt x="3052" y="2488"/>
                    <a:pt x="2543" y="897"/>
                    <a:pt x="1810" y="234"/>
                  </a:cubicBezTo>
                  <a:cubicBezTo>
                    <a:pt x="1639" y="74"/>
                    <a:pt x="1432" y="0"/>
                    <a:pt x="1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8"/>
            <p:cNvSpPr/>
            <p:nvPr/>
          </p:nvSpPr>
          <p:spPr>
            <a:xfrm>
              <a:off x="-462614" y="4388840"/>
              <a:ext cx="250416" cy="170964"/>
            </a:xfrm>
            <a:custGeom>
              <a:avLst/>
              <a:gdLst/>
              <a:ahLst/>
              <a:cxnLst/>
              <a:rect l="l" t="t" r="r" b="b"/>
              <a:pathLst>
                <a:path w="1059" h="723" extrusionOk="0">
                  <a:moveTo>
                    <a:pt x="823" y="0"/>
                  </a:moveTo>
                  <a:cubicBezTo>
                    <a:pt x="664" y="0"/>
                    <a:pt x="456" y="121"/>
                    <a:pt x="456" y="121"/>
                  </a:cubicBezTo>
                  <a:cubicBezTo>
                    <a:pt x="456" y="121"/>
                    <a:pt x="1" y="476"/>
                    <a:pt x="297" y="677"/>
                  </a:cubicBezTo>
                  <a:cubicBezTo>
                    <a:pt x="345" y="709"/>
                    <a:pt x="397" y="723"/>
                    <a:pt x="452" y="723"/>
                  </a:cubicBezTo>
                  <a:cubicBezTo>
                    <a:pt x="733" y="723"/>
                    <a:pt x="1059" y="349"/>
                    <a:pt x="995" y="121"/>
                  </a:cubicBezTo>
                  <a:cubicBezTo>
                    <a:pt x="971" y="30"/>
                    <a:pt x="903" y="0"/>
                    <a:pt x="8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8"/>
            <p:cNvSpPr/>
            <p:nvPr/>
          </p:nvSpPr>
          <p:spPr>
            <a:xfrm>
              <a:off x="317957" y="4497614"/>
              <a:ext cx="772058" cy="847254"/>
            </a:xfrm>
            <a:custGeom>
              <a:avLst/>
              <a:gdLst/>
              <a:ahLst/>
              <a:cxnLst/>
              <a:rect l="l" t="t" r="r" b="b"/>
              <a:pathLst>
                <a:path w="3265" h="3583" extrusionOk="0">
                  <a:moveTo>
                    <a:pt x="2066" y="1"/>
                  </a:moveTo>
                  <a:cubicBezTo>
                    <a:pt x="1938" y="1"/>
                    <a:pt x="1805" y="33"/>
                    <a:pt x="1680" y="105"/>
                  </a:cubicBezTo>
                  <a:cubicBezTo>
                    <a:pt x="929" y="548"/>
                    <a:pt x="160" y="1838"/>
                    <a:pt x="0" y="3375"/>
                  </a:cubicBezTo>
                  <a:cubicBezTo>
                    <a:pt x="0" y="3375"/>
                    <a:pt x="77" y="3583"/>
                    <a:pt x="256" y="3583"/>
                  </a:cubicBezTo>
                  <a:cubicBezTo>
                    <a:pt x="320" y="3583"/>
                    <a:pt x="398" y="3555"/>
                    <a:pt x="491" y="3482"/>
                  </a:cubicBezTo>
                  <a:cubicBezTo>
                    <a:pt x="864" y="3186"/>
                    <a:pt x="1479" y="2222"/>
                    <a:pt x="2171" y="1696"/>
                  </a:cubicBezTo>
                  <a:cubicBezTo>
                    <a:pt x="3264" y="854"/>
                    <a:pt x="2722" y="1"/>
                    <a:pt x="2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8"/>
            <p:cNvSpPr/>
            <p:nvPr/>
          </p:nvSpPr>
          <p:spPr>
            <a:xfrm>
              <a:off x="-72211" y="3579893"/>
              <a:ext cx="544106" cy="1768049"/>
            </a:xfrm>
            <a:custGeom>
              <a:avLst/>
              <a:gdLst/>
              <a:ahLst/>
              <a:cxnLst/>
              <a:rect l="l" t="t" r="r" b="b"/>
              <a:pathLst>
                <a:path w="2301" h="7477" extrusionOk="0">
                  <a:moveTo>
                    <a:pt x="1308" y="0"/>
                  </a:moveTo>
                  <a:cubicBezTo>
                    <a:pt x="937" y="0"/>
                    <a:pt x="563" y="260"/>
                    <a:pt x="396" y="934"/>
                  </a:cubicBezTo>
                  <a:cubicBezTo>
                    <a:pt x="0" y="2507"/>
                    <a:pt x="704" y="7351"/>
                    <a:pt x="704" y="7351"/>
                  </a:cubicBezTo>
                  <a:cubicBezTo>
                    <a:pt x="792" y="7438"/>
                    <a:pt x="871" y="7477"/>
                    <a:pt x="942" y="7477"/>
                  </a:cubicBezTo>
                  <a:cubicBezTo>
                    <a:pt x="1520" y="7477"/>
                    <a:pt x="1590" y="4913"/>
                    <a:pt x="1626" y="4518"/>
                  </a:cubicBezTo>
                  <a:cubicBezTo>
                    <a:pt x="1674" y="4074"/>
                    <a:pt x="2241" y="2040"/>
                    <a:pt x="2277" y="1040"/>
                  </a:cubicBezTo>
                  <a:cubicBezTo>
                    <a:pt x="2301" y="471"/>
                    <a:pt x="1807" y="0"/>
                    <a:pt x="1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8"/>
            <p:cNvSpPr/>
            <p:nvPr/>
          </p:nvSpPr>
          <p:spPr>
            <a:xfrm>
              <a:off x="212966" y="4073868"/>
              <a:ext cx="576502" cy="1275019"/>
            </a:xfrm>
            <a:custGeom>
              <a:avLst/>
              <a:gdLst/>
              <a:ahLst/>
              <a:cxnLst/>
              <a:rect l="l" t="t" r="r" b="b"/>
              <a:pathLst>
                <a:path w="2438" h="5392" extrusionOk="0">
                  <a:moveTo>
                    <a:pt x="1713" y="1"/>
                  </a:moveTo>
                  <a:cubicBezTo>
                    <a:pt x="1523" y="1"/>
                    <a:pt x="1300" y="93"/>
                    <a:pt x="1047" y="329"/>
                  </a:cubicBezTo>
                  <a:cubicBezTo>
                    <a:pt x="178" y="1146"/>
                    <a:pt x="1" y="5173"/>
                    <a:pt x="1" y="5173"/>
                  </a:cubicBezTo>
                  <a:cubicBezTo>
                    <a:pt x="88" y="5326"/>
                    <a:pt x="198" y="5392"/>
                    <a:pt x="301" y="5392"/>
                  </a:cubicBezTo>
                  <a:cubicBezTo>
                    <a:pt x="458" y="5392"/>
                    <a:pt x="598" y="5241"/>
                    <a:pt x="616" y="5013"/>
                  </a:cubicBezTo>
                  <a:cubicBezTo>
                    <a:pt x="669" y="4528"/>
                    <a:pt x="1095" y="3168"/>
                    <a:pt x="1408" y="2748"/>
                  </a:cubicBezTo>
                  <a:cubicBezTo>
                    <a:pt x="1804" y="2204"/>
                    <a:pt x="2437" y="1317"/>
                    <a:pt x="2437" y="862"/>
                  </a:cubicBezTo>
                  <a:cubicBezTo>
                    <a:pt x="2437" y="539"/>
                    <a:pt x="2173" y="1"/>
                    <a:pt x="17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8"/>
            <p:cNvSpPr/>
            <p:nvPr/>
          </p:nvSpPr>
          <p:spPr>
            <a:xfrm>
              <a:off x="545909" y="4125418"/>
              <a:ext cx="218257" cy="162688"/>
            </a:xfrm>
            <a:custGeom>
              <a:avLst/>
              <a:gdLst/>
              <a:ahLst/>
              <a:cxnLst/>
              <a:rect l="l" t="t" r="r" b="b"/>
              <a:pathLst>
                <a:path w="923" h="688" extrusionOk="0">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8"/>
            <p:cNvSpPr/>
            <p:nvPr/>
          </p:nvSpPr>
          <p:spPr>
            <a:xfrm>
              <a:off x="758491" y="4551528"/>
              <a:ext cx="214001" cy="170964"/>
            </a:xfrm>
            <a:custGeom>
              <a:avLst/>
              <a:gdLst/>
              <a:ahLst/>
              <a:cxnLst/>
              <a:rect l="l" t="t" r="r" b="b"/>
              <a:pathLst>
                <a:path w="905" h="723" extrusionOk="0">
                  <a:moveTo>
                    <a:pt x="229" y="0"/>
                  </a:moveTo>
                  <a:cubicBezTo>
                    <a:pt x="180" y="0"/>
                    <a:pt x="136" y="22"/>
                    <a:pt x="106" y="78"/>
                  </a:cubicBezTo>
                  <a:cubicBezTo>
                    <a:pt x="0" y="285"/>
                    <a:pt x="248" y="722"/>
                    <a:pt x="518" y="722"/>
                  </a:cubicBezTo>
                  <a:cubicBezTo>
                    <a:pt x="548" y="722"/>
                    <a:pt x="579" y="717"/>
                    <a:pt x="609" y="705"/>
                  </a:cubicBezTo>
                  <a:cubicBezTo>
                    <a:pt x="905" y="586"/>
                    <a:pt x="574" y="190"/>
                    <a:pt x="574" y="190"/>
                  </a:cubicBezTo>
                  <a:cubicBezTo>
                    <a:pt x="574" y="190"/>
                    <a:pt x="377" y="0"/>
                    <a:pt x="2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8"/>
            <p:cNvSpPr/>
            <p:nvPr/>
          </p:nvSpPr>
          <p:spPr>
            <a:xfrm>
              <a:off x="88695" y="3668229"/>
              <a:ext cx="343363" cy="255900"/>
            </a:xfrm>
            <a:custGeom>
              <a:avLst/>
              <a:gdLst/>
              <a:ahLst/>
              <a:cxnLst/>
              <a:rect l="l" t="t" r="r" b="b"/>
              <a:pathLst>
                <a:path w="923" h="688" extrusionOk="0">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28"/>
          <p:cNvSpPr txBox="1">
            <a:spLocks noGrp="1"/>
          </p:cNvSpPr>
          <p:nvPr>
            <p:ph type="subTitle" idx="1"/>
          </p:nvPr>
        </p:nvSpPr>
        <p:spPr>
          <a:xfrm>
            <a:off x="713225" y="2004676"/>
            <a:ext cx="2496600" cy="13989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400"/>
              <a:buFont typeface="Roboto"/>
              <a:buNone/>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a:endParaRPr/>
          </a:p>
        </p:txBody>
      </p:sp>
      <p:sp>
        <p:nvSpPr>
          <p:cNvPr id="869" name="Google Shape;869;p28"/>
          <p:cNvSpPr txBox="1">
            <a:spLocks noGrp="1"/>
          </p:cNvSpPr>
          <p:nvPr>
            <p:ph type="title"/>
          </p:nvPr>
        </p:nvSpPr>
        <p:spPr>
          <a:xfrm>
            <a:off x="713225" y="521208"/>
            <a:ext cx="7717500" cy="572700"/>
          </a:xfrm>
          <a:prstGeom prst="rect">
            <a:avLst/>
          </a:prstGeom>
        </p:spPr>
        <p:txBody>
          <a:bodyPr spcFirstLastPara="1" wrap="square" lIns="0" tIns="0" rIns="0" bIns="0" anchor="t" anchorCtr="0">
            <a:normAutofit/>
          </a:bodyPr>
          <a:lstStyle>
            <a:lvl1pPr lvl="0" algn="l"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2">
  <p:cSld name="CUSTOM_8_1">
    <p:spTree>
      <p:nvGrpSpPr>
        <p:cNvPr id="1" name="Shape 870"/>
        <p:cNvGrpSpPr/>
        <p:nvPr/>
      </p:nvGrpSpPr>
      <p:grpSpPr>
        <a:xfrm>
          <a:off x="0" y="0"/>
          <a:ext cx="0" cy="0"/>
          <a:chOff x="0" y="0"/>
          <a:chExt cx="0" cy="0"/>
        </a:xfrm>
      </p:grpSpPr>
      <p:sp>
        <p:nvSpPr>
          <p:cNvPr id="871" name="Google Shape;871;p29"/>
          <p:cNvSpPr txBox="1">
            <a:spLocks noGrp="1"/>
          </p:cNvSpPr>
          <p:nvPr>
            <p:ph type="subTitle" idx="1"/>
          </p:nvPr>
        </p:nvSpPr>
        <p:spPr>
          <a:xfrm>
            <a:off x="5395075" y="2004673"/>
            <a:ext cx="3035700" cy="1310700"/>
          </a:xfrm>
          <a:prstGeom prst="rect">
            <a:avLst/>
          </a:prstGeom>
        </p:spPr>
        <p:txBody>
          <a:bodyPr spcFirstLastPara="1" wrap="square" lIns="0" tIns="0" rIns="0" bIns="0" anchor="t" anchorCtr="0">
            <a:noAutofit/>
          </a:bodyPr>
          <a:lstStyle>
            <a:lvl1pPr lvl="0" algn="r" rtl="0">
              <a:spcBef>
                <a:spcPts val="0"/>
              </a:spcBef>
              <a:spcAft>
                <a:spcPts val="0"/>
              </a:spcAft>
              <a:buClr>
                <a:schemeClr val="accent2"/>
              </a:buClr>
              <a:buSzPts val="1400"/>
              <a:buFont typeface="Roboto"/>
              <a:buNone/>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a:endParaRPr/>
          </a:p>
        </p:txBody>
      </p:sp>
      <p:sp>
        <p:nvSpPr>
          <p:cNvPr id="872" name="Google Shape;872;p29"/>
          <p:cNvSpPr/>
          <p:nvPr/>
        </p:nvSpPr>
        <p:spPr>
          <a:xfrm>
            <a:off x="-384500" y="3670350"/>
            <a:ext cx="10228441"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9"/>
          <p:cNvSpPr/>
          <p:nvPr/>
        </p:nvSpPr>
        <p:spPr>
          <a:xfrm flipH="1">
            <a:off x="-243550" y="3292663"/>
            <a:ext cx="1706307" cy="1778297"/>
          </a:xfrm>
          <a:custGeom>
            <a:avLst/>
            <a:gdLst/>
            <a:ahLst/>
            <a:cxnLst/>
            <a:rect l="l" t="t" r="r" b="b"/>
            <a:pathLst>
              <a:path w="8459" h="8816" extrusionOk="0">
                <a:moveTo>
                  <a:pt x="875" y="3152"/>
                </a:moveTo>
                <a:cubicBezTo>
                  <a:pt x="1005" y="3358"/>
                  <a:pt x="786" y="3447"/>
                  <a:pt x="804" y="3595"/>
                </a:cubicBezTo>
                <a:lnTo>
                  <a:pt x="757" y="3595"/>
                </a:lnTo>
                <a:cubicBezTo>
                  <a:pt x="727" y="3535"/>
                  <a:pt x="692" y="3476"/>
                  <a:pt x="650" y="3406"/>
                </a:cubicBezTo>
                <a:cubicBezTo>
                  <a:pt x="721" y="3323"/>
                  <a:pt x="792" y="3246"/>
                  <a:pt x="875" y="3152"/>
                </a:cubicBezTo>
                <a:close/>
                <a:moveTo>
                  <a:pt x="1129" y="3476"/>
                </a:moveTo>
                <a:cubicBezTo>
                  <a:pt x="1176" y="3524"/>
                  <a:pt x="1217" y="3559"/>
                  <a:pt x="1253" y="3595"/>
                </a:cubicBezTo>
                <a:cubicBezTo>
                  <a:pt x="1200" y="3730"/>
                  <a:pt x="1147" y="3860"/>
                  <a:pt x="1088" y="4014"/>
                </a:cubicBezTo>
                <a:cubicBezTo>
                  <a:pt x="1011" y="3925"/>
                  <a:pt x="952" y="3854"/>
                  <a:pt x="887" y="3778"/>
                </a:cubicBezTo>
                <a:cubicBezTo>
                  <a:pt x="975" y="3665"/>
                  <a:pt x="1046" y="3577"/>
                  <a:pt x="1129" y="3476"/>
                </a:cubicBezTo>
                <a:close/>
                <a:moveTo>
                  <a:pt x="1466" y="3760"/>
                </a:moveTo>
                <a:cubicBezTo>
                  <a:pt x="1525" y="3789"/>
                  <a:pt x="1584" y="3813"/>
                  <a:pt x="1643" y="3843"/>
                </a:cubicBezTo>
                <a:cubicBezTo>
                  <a:pt x="1566" y="4014"/>
                  <a:pt x="1501" y="4173"/>
                  <a:pt x="1430" y="4351"/>
                </a:cubicBezTo>
                <a:cubicBezTo>
                  <a:pt x="1389" y="4315"/>
                  <a:pt x="1353" y="4291"/>
                  <a:pt x="1324" y="4262"/>
                </a:cubicBezTo>
                <a:cubicBezTo>
                  <a:pt x="1217" y="4150"/>
                  <a:pt x="1217" y="4150"/>
                  <a:pt x="1312" y="4020"/>
                </a:cubicBezTo>
                <a:cubicBezTo>
                  <a:pt x="1365" y="3943"/>
                  <a:pt x="1406" y="3860"/>
                  <a:pt x="1466" y="3760"/>
                </a:cubicBezTo>
                <a:close/>
                <a:moveTo>
                  <a:pt x="1897" y="3978"/>
                </a:moveTo>
                <a:cubicBezTo>
                  <a:pt x="1938" y="3990"/>
                  <a:pt x="1979" y="4002"/>
                  <a:pt x="2050" y="4020"/>
                </a:cubicBezTo>
                <a:cubicBezTo>
                  <a:pt x="1838" y="4215"/>
                  <a:pt x="1897" y="4439"/>
                  <a:pt x="1909" y="4664"/>
                </a:cubicBezTo>
                <a:cubicBezTo>
                  <a:pt x="1773" y="4646"/>
                  <a:pt x="1696" y="4569"/>
                  <a:pt x="1619" y="4480"/>
                </a:cubicBezTo>
                <a:cubicBezTo>
                  <a:pt x="1714" y="4315"/>
                  <a:pt x="1802" y="4150"/>
                  <a:pt x="1897" y="3978"/>
                </a:cubicBezTo>
                <a:close/>
                <a:moveTo>
                  <a:pt x="2304" y="4321"/>
                </a:moveTo>
                <a:cubicBezTo>
                  <a:pt x="2346" y="4380"/>
                  <a:pt x="2387" y="4415"/>
                  <a:pt x="2399" y="4457"/>
                </a:cubicBezTo>
                <a:cubicBezTo>
                  <a:pt x="2428" y="4599"/>
                  <a:pt x="2452" y="4740"/>
                  <a:pt x="2470" y="4888"/>
                </a:cubicBezTo>
                <a:cubicBezTo>
                  <a:pt x="2476" y="4900"/>
                  <a:pt x="2470" y="4918"/>
                  <a:pt x="2464" y="4947"/>
                </a:cubicBezTo>
                <a:cubicBezTo>
                  <a:pt x="2322" y="4935"/>
                  <a:pt x="2210" y="4870"/>
                  <a:pt x="2103" y="4788"/>
                </a:cubicBezTo>
                <a:cubicBezTo>
                  <a:pt x="2174" y="4628"/>
                  <a:pt x="2233" y="4486"/>
                  <a:pt x="2304" y="4321"/>
                </a:cubicBezTo>
                <a:close/>
                <a:moveTo>
                  <a:pt x="2729" y="4788"/>
                </a:moveTo>
                <a:cubicBezTo>
                  <a:pt x="2794" y="4858"/>
                  <a:pt x="2842" y="4912"/>
                  <a:pt x="2901" y="4977"/>
                </a:cubicBezTo>
                <a:cubicBezTo>
                  <a:pt x="2867" y="4996"/>
                  <a:pt x="2838" y="5003"/>
                  <a:pt x="2810" y="5003"/>
                </a:cubicBezTo>
                <a:cubicBezTo>
                  <a:pt x="2760" y="5003"/>
                  <a:pt x="2716" y="4980"/>
                  <a:pt x="2659" y="4965"/>
                </a:cubicBezTo>
                <a:cubicBezTo>
                  <a:pt x="2682" y="4900"/>
                  <a:pt x="2700" y="4858"/>
                  <a:pt x="2729" y="4788"/>
                </a:cubicBezTo>
                <a:close/>
                <a:moveTo>
                  <a:pt x="2082" y="4899"/>
                </a:moveTo>
                <a:cubicBezTo>
                  <a:pt x="2120" y="4899"/>
                  <a:pt x="2165" y="4930"/>
                  <a:pt x="2269" y="5000"/>
                </a:cubicBezTo>
                <a:cubicBezTo>
                  <a:pt x="2237" y="5007"/>
                  <a:pt x="2207" y="5010"/>
                  <a:pt x="2179" y="5010"/>
                </a:cubicBezTo>
                <a:cubicBezTo>
                  <a:pt x="2109" y="5010"/>
                  <a:pt x="2049" y="4989"/>
                  <a:pt x="1985" y="4947"/>
                </a:cubicBezTo>
                <a:cubicBezTo>
                  <a:pt x="2029" y="4917"/>
                  <a:pt x="2053" y="4899"/>
                  <a:pt x="2082" y="4899"/>
                </a:cubicBezTo>
                <a:close/>
                <a:moveTo>
                  <a:pt x="5588" y="3075"/>
                </a:moveTo>
                <a:lnTo>
                  <a:pt x="5588" y="3075"/>
                </a:lnTo>
                <a:cubicBezTo>
                  <a:pt x="5582" y="3217"/>
                  <a:pt x="5576" y="3329"/>
                  <a:pt x="5576" y="3435"/>
                </a:cubicBezTo>
                <a:cubicBezTo>
                  <a:pt x="5570" y="3902"/>
                  <a:pt x="5730" y="4321"/>
                  <a:pt x="5984" y="4693"/>
                </a:cubicBezTo>
                <a:cubicBezTo>
                  <a:pt x="6137" y="4918"/>
                  <a:pt x="6332" y="5112"/>
                  <a:pt x="6498" y="5325"/>
                </a:cubicBezTo>
                <a:cubicBezTo>
                  <a:pt x="6616" y="5479"/>
                  <a:pt x="6728" y="5638"/>
                  <a:pt x="6834" y="5798"/>
                </a:cubicBezTo>
                <a:cubicBezTo>
                  <a:pt x="6888" y="5868"/>
                  <a:pt x="6905" y="5951"/>
                  <a:pt x="6864" y="6034"/>
                </a:cubicBezTo>
                <a:cubicBezTo>
                  <a:pt x="6852" y="6034"/>
                  <a:pt x="6838" y="6039"/>
                  <a:pt x="6826" y="6039"/>
                </a:cubicBezTo>
                <a:cubicBezTo>
                  <a:pt x="6820" y="6039"/>
                  <a:pt x="6815" y="6038"/>
                  <a:pt x="6811" y="6034"/>
                </a:cubicBezTo>
                <a:cubicBezTo>
                  <a:pt x="6610" y="5880"/>
                  <a:pt x="6415" y="5715"/>
                  <a:pt x="6344" y="5455"/>
                </a:cubicBezTo>
                <a:cubicBezTo>
                  <a:pt x="6309" y="5343"/>
                  <a:pt x="6256" y="5242"/>
                  <a:pt x="6161" y="5160"/>
                </a:cubicBezTo>
                <a:cubicBezTo>
                  <a:pt x="6121" y="5124"/>
                  <a:pt x="6082" y="5096"/>
                  <a:pt x="6038" y="5096"/>
                </a:cubicBezTo>
                <a:cubicBezTo>
                  <a:pt x="6017" y="5096"/>
                  <a:pt x="5995" y="5103"/>
                  <a:pt x="5972" y="5118"/>
                </a:cubicBezTo>
                <a:cubicBezTo>
                  <a:pt x="5895" y="5166"/>
                  <a:pt x="5878" y="5248"/>
                  <a:pt x="5913" y="5319"/>
                </a:cubicBezTo>
                <a:cubicBezTo>
                  <a:pt x="5960" y="5414"/>
                  <a:pt x="6013" y="5508"/>
                  <a:pt x="6084" y="5579"/>
                </a:cubicBezTo>
                <a:cubicBezTo>
                  <a:pt x="6291" y="5792"/>
                  <a:pt x="6510" y="5987"/>
                  <a:pt x="6728" y="6187"/>
                </a:cubicBezTo>
                <a:cubicBezTo>
                  <a:pt x="6763" y="6229"/>
                  <a:pt x="6811" y="6258"/>
                  <a:pt x="6834" y="6306"/>
                </a:cubicBezTo>
                <a:cubicBezTo>
                  <a:pt x="6852" y="6347"/>
                  <a:pt x="6864" y="6412"/>
                  <a:pt x="6846" y="6447"/>
                </a:cubicBezTo>
                <a:cubicBezTo>
                  <a:pt x="6833" y="6476"/>
                  <a:pt x="6813" y="6486"/>
                  <a:pt x="6791" y="6486"/>
                </a:cubicBezTo>
                <a:cubicBezTo>
                  <a:pt x="6764" y="6486"/>
                  <a:pt x="6733" y="6470"/>
                  <a:pt x="6710" y="6453"/>
                </a:cubicBezTo>
                <a:cubicBezTo>
                  <a:pt x="6616" y="6376"/>
                  <a:pt x="6527" y="6288"/>
                  <a:pt x="6439" y="6205"/>
                </a:cubicBezTo>
                <a:cubicBezTo>
                  <a:pt x="6397" y="6164"/>
                  <a:pt x="6368" y="6111"/>
                  <a:pt x="6315" y="6081"/>
                </a:cubicBezTo>
                <a:cubicBezTo>
                  <a:pt x="6290" y="6064"/>
                  <a:pt x="6244" y="6048"/>
                  <a:pt x="6209" y="6048"/>
                </a:cubicBezTo>
                <a:cubicBezTo>
                  <a:pt x="6194" y="6048"/>
                  <a:pt x="6182" y="6051"/>
                  <a:pt x="6173" y="6057"/>
                </a:cubicBezTo>
                <a:cubicBezTo>
                  <a:pt x="6137" y="6087"/>
                  <a:pt x="6102" y="6164"/>
                  <a:pt x="6114" y="6205"/>
                </a:cubicBezTo>
                <a:cubicBezTo>
                  <a:pt x="6149" y="6294"/>
                  <a:pt x="6196" y="6388"/>
                  <a:pt x="6267" y="6453"/>
                </a:cubicBezTo>
                <a:cubicBezTo>
                  <a:pt x="6380" y="6571"/>
                  <a:pt x="6527" y="6636"/>
                  <a:pt x="6681" y="6684"/>
                </a:cubicBezTo>
                <a:cubicBezTo>
                  <a:pt x="6799" y="6725"/>
                  <a:pt x="6823" y="6754"/>
                  <a:pt x="6799" y="6867"/>
                </a:cubicBezTo>
                <a:cubicBezTo>
                  <a:pt x="6693" y="7392"/>
                  <a:pt x="6734" y="7906"/>
                  <a:pt x="6893" y="8420"/>
                </a:cubicBezTo>
                <a:cubicBezTo>
                  <a:pt x="6899" y="8432"/>
                  <a:pt x="6893" y="8455"/>
                  <a:pt x="6899" y="8467"/>
                </a:cubicBezTo>
                <a:cubicBezTo>
                  <a:pt x="6663" y="8207"/>
                  <a:pt x="6468" y="7930"/>
                  <a:pt x="6315" y="7623"/>
                </a:cubicBezTo>
                <a:cubicBezTo>
                  <a:pt x="6167" y="7333"/>
                  <a:pt x="6019" y="7032"/>
                  <a:pt x="5901" y="6725"/>
                </a:cubicBezTo>
                <a:cubicBezTo>
                  <a:pt x="5671" y="6134"/>
                  <a:pt x="5399" y="5567"/>
                  <a:pt x="5062" y="5030"/>
                </a:cubicBezTo>
                <a:cubicBezTo>
                  <a:pt x="4980" y="4888"/>
                  <a:pt x="4921" y="4734"/>
                  <a:pt x="4856" y="4581"/>
                </a:cubicBezTo>
                <a:cubicBezTo>
                  <a:pt x="4637" y="4032"/>
                  <a:pt x="4868" y="3476"/>
                  <a:pt x="5358" y="3199"/>
                </a:cubicBezTo>
                <a:cubicBezTo>
                  <a:pt x="5423" y="3157"/>
                  <a:pt x="5494" y="3122"/>
                  <a:pt x="5588" y="3075"/>
                </a:cubicBezTo>
                <a:close/>
                <a:moveTo>
                  <a:pt x="2867" y="1"/>
                </a:moveTo>
                <a:cubicBezTo>
                  <a:pt x="2854" y="1"/>
                  <a:pt x="2839" y="4"/>
                  <a:pt x="2824" y="9"/>
                </a:cubicBezTo>
                <a:cubicBezTo>
                  <a:pt x="2747" y="39"/>
                  <a:pt x="2712" y="104"/>
                  <a:pt x="2735" y="181"/>
                </a:cubicBezTo>
                <a:cubicBezTo>
                  <a:pt x="2771" y="311"/>
                  <a:pt x="2806" y="446"/>
                  <a:pt x="2865" y="565"/>
                </a:cubicBezTo>
                <a:cubicBezTo>
                  <a:pt x="2989" y="789"/>
                  <a:pt x="3184" y="954"/>
                  <a:pt x="3373" y="1126"/>
                </a:cubicBezTo>
                <a:cubicBezTo>
                  <a:pt x="3521" y="1256"/>
                  <a:pt x="3663" y="1391"/>
                  <a:pt x="3810" y="1527"/>
                </a:cubicBezTo>
                <a:cubicBezTo>
                  <a:pt x="3799" y="1539"/>
                  <a:pt x="3793" y="1551"/>
                  <a:pt x="3787" y="1563"/>
                </a:cubicBezTo>
                <a:cubicBezTo>
                  <a:pt x="3751" y="1545"/>
                  <a:pt x="3710" y="1539"/>
                  <a:pt x="3680" y="1516"/>
                </a:cubicBezTo>
                <a:cubicBezTo>
                  <a:pt x="3533" y="1421"/>
                  <a:pt x="3391" y="1321"/>
                  <a:pt x="3243" y="1214"/>
                </a:cubicBezTo>
                <a:cubicBezTo>
                  <a:pt x="3216" y="1194"/>
                  <a:pt x="3182" y="1172"/>
                  <a:pt x="3149" y="1172"/>
                </a:cubicBezTo>
                <a:cubicBezTo>
                  <a:pt x="3133" y="1172"/>
                  <a:pt x="3117" y="1177"/>
                  <a:pt x="3102" y="1191"/>
                </a:cubicBezTo>
                <a:cubicBezTo>
                  <a:pt x="3072" y="1226"/>
                  <a:pt x="3043" y="1279"/>
                  <a:pt x="3043" y="1326"/>
                </a:cubicBezTo>
                <a:cubicBezTo>
                  <a:pt x="3043" y="1368"/>
                  <a:pt x="3066" y="1421"/>
                  <a:pt x="3096" y="1456"/>
                </a:cubicBezTo>
                <a:cubicBezTo>
                  <a:pt x="3143" y="1504"/>
                  <a:pt x="3196" y="1557"/>
                  <a:pt x="3255" y="1592"/>
                </a:cubicBezTo>
                <a:cubicBezTo>
                  <a:pt x="3521" y="1752"/>
                  <a:pt x="3787" y="1894"/>
                  <a:pt x="4082" y="1994"/>
                </a:cubicBezTo>
                <a:cubicBezTo>
                  <a:pt x="4159" y="2018"/>
                  <a:pt x="4230" y="2071"/>
                  <a:pt x="4277" y="2130"/>
                </a:cubicBezTo>
                <a:cubicBezTo>
                  <a:pt x="4371" y="2254"/>
                  <a:pt x="4448" y="2390"/>
                  <a:pt x="4537" y="2514"/>
                </a:cubicBezTo>
                <a:cubicBezTo>
                  <a:pt x="4590" y="2596"/>
                  <a:pt x="4596" y="2673"/>
                  <a:pt x="4560" y="2762"/>
                </a:cubicBezTo>
                <a:cubicBezTo>
                  <a:pt x="4537" y="2827"/>
                  <a:pt x="4507" y="2898"/>
                  <a:pt x="4495" y="2968"/>
                </a:cubicBezTo>
                <a:cubicBezTo>
                  <a:pt x="4466" y="3169"/>
                  <a:pt x="4413" y="3376"/>
                  <a:pt x="4419" y="3577"/>
                </a:cubicBezTo>
                <a:cubicBezTo>
                  <a:pt x="4425" y="3866"/>
                  <a:pt x="4501" y="4150"/>
                  <a:pt x="4625" y="4415"/>
                </a:cubicBezTo>
                <a:cubicBezTo>
                  <a:pt x="4643" y="4469"/>
                  <a:pt x="4661" y="4522"/>
                  <a:pt x="4684" y="4581"/>
                </a:cubicBezTo>
                <a:cubicBezTo>
                  <a:pt x="4665" y="4581"/>
                  <a:pt x="4650" y="4584"/>
                  <a:pt x="4641" y="4584"/>
                </a:cubicBezTo>
                <a:cubicBezTo>
                  <a:pt x="4637" y="4584"/>
                  <a:pt x="4633" y="4583"/>
                  <a:pt x="4631" y="4581"/>
                </a:cubicBezTo>
                <a:cubicBezTo>
                  <a:pt x="4395" y="4368"/>
                  <a:pt x="4159" y="4156"/>
                  <a:pt x="3928" y="3931"/>
                </a:cubicBezTo>
                <a:cubicBezTo>
                  <a:pt x="3728" y="3730"/>
                  <a:pt x="3604" y="3476"/>
                  <a:pt x="3474" y="3222"/>
                </a:cubicBezTo>
                <a:cubicBezTo>
                  <a:pt x="3285" y="2862"/>
                  <a:pt x="3054" y="2520"/>
                  <a:pt x="2747" y="2248"/>
                </a:cubicBezTo>
                <a:cubicBezTo>
                  <a:pt x="2582" y="2094"/>
                  <a:pt x="2387" y="1988"/>
                  <a:pt x="2162" y="1935"/>
                </a:cubicBezTo>
                <a:cubicBezTo>
                  <a:pt x="2143" y="1930"/>
                  <a:pt x="2124" y="1921"/>
                  <a:pt x="2105" y="1921"/>
                </a:cubicBezTo>
                <a:cubicBezTo>
                  <a:pt x="2101" y="1921"/>
                  <a:pt x="2096" y="1922"/>
                  <a:pt x="2092" y="1923"/>
                </a:cubicBezTo>
                <a:cubicBezTo>
                  <a:pt x="2044" y="1935"/>
                  <a:pt x="1985" y="1947"/>
                  <a:pt x="1956" y="1976"/>
                </a:cubicBezTo>
                <a:cubicBezTo>
                  <a:pt x="1914" y="2023"/>
                  <a:pt x="1944" y="2077"/>
                  <a:pt x="1985" y="2118"/>
                </a:cubicBezTo>
                <a:cubicBezTo>
                  <a:pt x="2027" y="2159"/>
                  <a:pt x="2074" y="2195"/>
                  <a:pt x="2115" y="2230"/>
                </a:cubicBezTo>
                <a:cubicBezTo>
                  <a:pt x="2411" y="2455"/>
                  <a:pt x="2718" y="2673"/>
                  <a:pt x="2942" y="2974"/>
                </a:cubicBezTo>
                <a:cubicBezTo>
                  <a:pt x="3054" y="3122"/>
                  <a:pt x="3178" y="3264"/>
                  <a:pt x="3291" y="3411"/>
                </a:cubicBezTo>
                <a:cubicBezTo>
                  <a:pt x="3256" y="3425"/>
                  <a:pt x="3227" y="3431"/>
                  <a:pt x="3203" y="3431"/>
                </a:cubicBezTo>
                <a:cubicBezTo>
                  <a:pt x="3185" y="3431"/>
                  <a:pt x="3169" y="3428"/>
                  <a:pt x="3155" y="3423"/>
                </a:cubicBezTo>
                <a:cubicBezTo>
                  <a:pt x="2989" y="3370"/>
                  <a:pt x="2836" y="3281"/>
                  <a:pt x="2706" y="3157"/>
                </a:cubicBezTo>
                <a:cubicBezTo>
                  <a:pt x="2665" y="3122"/>
                  <a:pt x="2623" y="3081"/>
                  <a:pt x="2582" y="3057"/>
                </a:cubicBezTo>
                <a:cubicBezTo>
                  <a:pt x="2557" y="3043"/>
                  <a:pt x="2530" y="3035"/>
                  <a:pt x="2503" y="3035"/>
                </a:cubicBezTo>
                <a:cubicBezTo>
                  <a:pt x="2472" y="3035"/>
                  <a:pt x="2442" y="3046"/>
                  <a:pt x="2416" y="3075"/>
                </a:cubicBezTo>
                <a:cubicBezTo>
                  <a:pt x="2375" y="3134"/>
                  <a:pt x="2399" y="3199"/>
                  <a:pt x="2446" y="3234"/>
                </a:cubicBezTo>
                <a:cubicBezTo>
                  <a:pt x="2535" y="3305"/>
                  <a:pt x="2635" y="3376"/>
                  <a:pt x="2741" y="3417"/>
                </a:cubicBezTo>
                <a:cubicBezTo>
                  <a:pt x="2883" y="3476"/>
                  <a:pt x="3037" y="3512"/>
                  <a:pt x="3184" y="3553"/>
                </a:cubicBezTo>
                <a:cubicBezTo>
                  <a:pt x="3379" y="3600"/>
                  <a:pt x="3533" y="3701"/>
                  <a:pt x="3674" y="3848"/>
                </a:cubicBezTo>
                <a:cubicBezTo>
                  <a:pt x="4017" y="4185"/>
                  <a:pt x="4336" y="4557"/>
                  <a:pt x="4744" y="4823"/>
                </a:cubicBezTo>
                <a:cubicBezTo>
                  <a:pt x="4785" y="4847"/>
                  <a:pt x="4809" y="4906"/>
                  <a:pt x="4832" y="4953"/>
                </a:cubicBezTo>
                <a:cubicBezTo>
                  <a:pt x="4944" y="5172"/>
                  <a:pt x="5057" y="5396"/>
                  <a:pt x="5169" y="5614"/>
                </a:cubicBezTo>
                <a:cubicBezTo>
                  <a:pt x="5328" y="5916"/>
                  <a:pt x="5488" y="6211"/>
                  <a:pt x="5641" y="6506"/>
                </a:cubicBezTo>
                <a:cubicBezTo>
                  <a:pt x="5665" y="6554"/>
                  <a:pt x="5677" y="6601"/>
                  <a:pt x="5694" y="6648"/>
                </a:cubicBezTo>
                <a:cubicBezTo>
                  <a:pt x="5559" y="6619"/>
                  <a:pt x="5446" y="6565"/>
                  <a:pt x="5340" y="6518"/>
                </a:cubicBezTo>
                <a:cubicBezTo>
                  <a:pt x="4873" y="6317"/>
                  <a:pt x="4407" y="6099"/>
                  <a:pt x="4011" y="5780"/>
                </a:cubicBezTo>
                <a:cubicBezTo>
                  <a:pt x="3734" y="5555"/>
                  <a:pt x="3468" y="5313"/>
                  <a:pt x="3202" y="5065"/>
                </a:cubicBezTo>
                <a:cubicBezTo>
                  <a:pt x="3060" y="4935"/>
                  <a:pt x="3037" y="4770"/>
                  <a:pt x="3131" y="4599"/>
                </a:cubicBezTo>
                <a:cubicBezTo>
                  <a:pt x="3167" y="4528"/>
                  <a:pt x="3208" y="4451"/>
                  <a:pt x="3249" y="4380"/>
                </a:cubicBezTo>
                <a:cubicBezTo>
                  <a:pt x="3302" y="4280"/>
                  <a:pt x="3320" y="4167"/>
                  <a:pt x="3302" y="4055"/>
                </a:cubicBezTo>
                <a:cubicBezTo>
                  <a:pt x="3285" y="3978"/>
                  <a:pt x="3237" y="3925"/>
                  <a:pt x="3155" y="3925"/>
                </a:cubicBezTo>
                <a:cubicBezTo>
                  <a:pt x="3066" y="3925"/>
                  <a:pt x="3031" y="3984"/>
                  <a:pt x="3025" y="4061"/>
                </a:cubicBezTo>
                <a:cubicBezTo>
                  <a:pt x="3019" y="4091"/>
                  <a:pt x="3019" y="4120"/>
                  <a:pt x="3019" y="4150"/>
                </a:cubicBezTo>
                <a:cubicBezTo>
                  <a:pt x="2989" y="4321"/>
                  <a:pt x="2966" y="4498"/>
                  <a:pt x="2895" y="4705"/>
                </a:cubicBezTo>
                <a:cubicBezTo>
                  <a:pt x="2830" y="4616"/>
                  <a:pt x="2789" y="4563"/>
                  <a:pt x="2747" y="4504"/>
                </a:cubicBezTo>
                <a:cubicBezTo>
                  <a:pt x="2718" y="4463"/>
                  <a:pt x="2694" y="4415"/>
                  <a:pt x="2665" y="4374"/>
                </a:cubicBezTo>
                <a:cubicBezTo>
                  <a:pt x="2582" y="4262"/>
                  <a:pt x="2493" y="4162"/>
                  <a:pt x="2416" y="4049"/>
                </a:cubicBezTo>
                <a:cubicBezTo>
                  <a:pt x="2239" y="3789"/>
                  <a:pt x="2074" y="3518"/>
                  <a:pt x="1891" y="3252"/>
                </a:cubicBezTo>
                <a:cubicBezTo>
                  <a:pt x="1808" y="3140"/>
                  <a:pt x="1714" y="3033"/>
                  <a:pt x="1619" y="2933"/>
                </a:cubicBezTo>
                <a:cubicBezTo>
                  <a:pt x="1589" y="2903"/>
                  <a:pt x="1554" y="2885"/>
                  <a:pt x="1517" y="2885"/>
                </a:cubicBezTo>
                <a:cubicBezTo>
                  <a:pt x="1497" y="2885"/>
                  <a:pt x="1475" y="2891"/>
                  <a:pt x="1454" y="2903"/>
                </a:cubicBezTo>
                <a:cubicBezTo>
                  <a:pt x="1395" y="2939"/>
                  <a:pt x="1383" y="2998"/>
                  <a:pt x="1401" y="3063"/>
                </a:cubicBezTo>
                <a:cubicBezTo>
                  <a:pt x="1418" y="3110"/>
                  <a:pt x="1436" y="3163"/>
                  <a:pt x="1460" y="3205"/>
                </a:cubicBezTo>
                <a:cubicBezTo>
                  <a:pt x="1519" y="3317"/>
                  <a:pt x="1578" y="3423"/>
                  <a:pt x="1637" y="3530"/>
                </a:cubicBezTo>
                <a:cubicBezTo>
                  <a:pt x="1625" y="3535"/>
                  <a:pt x="1619" y="3541"/>
                  <a:pt x="1607" y="3553"/>
                </a:cubicBezTo>
                <a:cubicBezTo>
                  <a:pt x="1489" y="3435"/>
                  <a:pt x="1359" y="3329"/>
                  <a:pt x="1241" y="3205"/>
                </a:cubicBezTo>
                <a:cubicBezTo>
                  <a:pt x="1160" y="3118"/>
                  <a:pt x="1098" y="3001"/>
                  <a:pt x="956" y="3001"/>
                </a:cubicBezTo>
                <a:cubicBezTo>
                  <a:pt x="943" y="3001"/>
                  <a:pt x="930" y="3002"/>
                  <a:pt x="916" y="3004"/>
                </a:cubicBezTo>
                <a:cubicBezTo>
                  <a:pt x="904" y="3004"/>
                  <a:pt x="887" y="2986"/>
                  <a:pt x="875" y="2980"/>
                </a:cubicBezTo>
                <a:cubicBezTo>
                  <a:pt x="827" y="2955"/>
                  <a:pt x="793" y="2941"/>
                  <a:pt x="766" y="2941"/>
                </a:cubicBezTo>
                <a:cubicBezTo>
                  <a:pt x="723" y="2941"/>
                  <a:pt x="696" y="2975"/>
                  <a:pt x="656" y="3051"/>
                </a:cubicBezTo>
                <a:cubicBezTo>
                  <a:pt x="633" y="3104"/>
                  <a:pt x="609" y="3163"/>
                  <a:pt x="580" y="3217"/>
                </a:cubicBezTo>
                <a:lnTo>
                  <a:pt x="538" y="3211"/>
                </a:lnTo>
                <a:cubicBezTo>
                  <a:pt x="515" y="3116"/>
                  <a:pt x="491" y="3022"/>
                  <a:pt x="473" y="2927"/>
                </a:cubicBezTo>
                <a:cubicBezTo>
                  <a:pt x="444" y="2797"/>
                  <a:pt x="402" y="2673"/>
                  <a:pt x="290" y="2590"/>
                </a:cubicBezTo>
                <a:cubicBezTo>
                  <a:pt x="267" y="2575"/>
                  <a:pt x="230" y="2564"/>
                  <a:pt x="199" y="2564"/>
                </a:cubicBezTo>
                <a:cubicBezTo>
                  <a:pt x="184" y="2564"/>
                  <a:pt x="170" y="2567"/>
                  <a:pt x="160" y="2573"/>
                </a:cubicBezTo>
                <a:cubicBezTo>
                  <a:pt x="125" y="2596"/>
                  <a:pt x="89" y="2661"/>
                  <a:pt x="95" y="2697"/>
                </a:cubicBezTo>
                <a:cubicBezTo>
                  <a:pt x="107" y="2762"/>
                  <a:pt x="154" y="2827"/>
                  <a:pt x="196" y="2880"/>
                </a:cubicBezTo>
                <a:cubicBezTo>
                  <a:pt x="272" y="2980"/>
                  <a:pt x="355" y="3069"/>
                  <a:pt x="432" y="3169"/>
                </a:cubicBezTo>
                <a:cubicBezTo>
                  <a:pt x="456" y="3199"/>
                  <a:pt x="467" y="3240"/>
                  <a:pt x="491" y="3305"/>
                </a:cubicBezTo>
                <a:cubicBezTo>
                  <a:pt x="397" y="3281"/>
                  <a:pt x="337" y="3264"/>
                  <a:pt x="272" y="3258"/>
                </a:cubicBezTo>
                <a:cubicBezTo>
                  <a:pt x="258" y="3255"/>
                  <a:pt x="243" y="3253"/>
                  <a:pt x="229" y="3253"/>
                </a:cubicBezTo>
                <a:cubicBezTo>
                  <a:pt x="185" y="3253"/>
                  <a:pt x="144" y="3271"/>
                  <a:pt x="131" y="3329"/>
                </a:cubicBezTo>
                <a:cubicBezTo>
                  <a:pt x="119" y="3400"/>
                  <a:pt x="178" y="3435"/>
                  <a:pt x="237" y="3447"/>
                </a:cubicBezTo>
                <a:cubicBezTo>
                  <a:pt x="290" y="3465"/>
                  <a:pt x="355" y="3465"/>
                  <a:pt x="414" y="3465"/>
                </a:cubicBezTo>
                <a:cubicBezTo>
                  <a:pt x="451" y="3462"/>
                  <a:pt x="481" y="3460"/>
                  <a:pt x="505" y="3460"/>
                </a:cubicBezTo>
                <a:cubicBezTo>
                  <a:pt x="600" y="3460"/>
                  <a:pt x="613" y="3490"/>
                  <a:pt x="674" y="3636"/>
                </a:cubicBezTo>
                <a:cubicBezTo>
                  <a:pt x="574" y="3636"/>
                  <a:pt x="473" y="3636"/>
                  <a:pt x="379" y="3642"/>
                </a:cubicBezTo>
                <a:cubicBezTo>
                  <a:pt x="343" y="3648"/>
                  <a:pt x="290" y="3683"/>
                  <a:pt x="284" y="3707"/>
                </a:cubicBezTo>
                <a:cubicBezTo>
                  <a:pt x="278" y="3742"/>
                  <a:pt x="302" y="3801"/>
                  <a:pt x="332" y="3825"/>
                </a:cubicBezTo>
                <a:cubicBezTo>
                  <a:pt x="388" y="3868"/>
                  <a:pt x="445" y="3883"/>
                  <a:pt x="506" y="3883"/>
                </a:cubicBezTo>
                <a:cubicBezTo>
                  <a:pt x="554" y="3883"/>
                  <a:pt x="604" y="3873"/>
                  <a:pt x="656" y="3860"/>
                </a:cubicBezTo>
                <a:cubicBezTo>
                  <a:pt x="703" y="3846"/>
                  <a:pt x="741" y="3839"/>
                  <a:pt x="773" y="3839"/>
                </a:cubicBezTo>
                <a:cubicBezTo>
                  <a:pt x="864" y="3839"/>
                  <a:pt x="907" y="3898"/>
                  <a:pt x="946" y="4037"/>
                </a:cubicBezTo>
                <a:cubicBezTo>
                  <a:pt x="851" y="4067"/>
                  <a:pt x="751" y="4085"/>
                  <a:pt x="656" y="4114"/>
                </a:cubicBezTo>
                <a:cubicBezTo>
                  <a:pt x="597" y="4138"/>
                  <a:pt x="515" y="4173"/>
                  <a:pt x="538" y="4262"/>
                </a:cubicBezTo>
                <a:cubicBezTo>
                  <a:pt x="552" y="4327"/>
                  <a:pt x="611" y="4349"/>
                  <a:pt x="670" y="4349"/>
                </a:cubicBezTo>
                <a:cubicBezTo>
                  <a:pt x="685" y="4349"/>
                  <a:pt x="701" y="4347"/>
                  <a:pt x="715" y="4345"/>
                </a:cubicBezTo>
                <a:cubicBezTo>
                  <a:pt x="816" y="4333"/>
                  <a:pt x="922" y="4303"/>
                  <a:pt x="1017" y="4268"/>
                </a:cubicBezTo>
                <a:cubicBezTo>
                  <a:pt x="1066" y="4250"/>
                  <a:pt x="1107" y="4240"/>
                  <a:pt x="1141" y="4240"/>
                </a:cubicBezTo>
                <a:cubicBezTo>
                  <a:pt x="1221" y="4240"/>
                  <a:pt x="1267" y="4293"/>
                  <a:pt x="1312" y="4421"/>
                </a:cubicBezTo>
                <a:cubicBezTo>
                  <a:pt x="1265" y="4439"/>
                  <a:pt x="1206" y="4445"/>
                  <a:pt x="1164" y="4469"/>
                </a:cubicBezTo>
                <a:cubicBezTo>
                  <a:pt x="1076" y="4522"/>
                  <a:pt x="987" y="4581"/>
                  <a:pt x="904" y="4646"/>
                </a:cubicBezTo>
                <a:cubicBezTo>
                  <a:pt x="857" y="4687"/>
                  <a:pt x="857" y="4752"/>
                  <a:pt x="893" y="4811"/>
                </a:cubicBezTo>
                <a:cubicBezTo>
                  <a:pt x="922" y="4849"/>
                  <a:pt x="957" y="4869"/>
                  <a:pt x="996" y="4869"/>
                </a:cubicBezTo>
                <a:cubicBezTo>
                  <a:pt x="1012" y="4869"/>
                  <a:pt x="1029" y="4865"/>
                  <a:pt x="1046" y="4858"/>
                </a:cubicBezTo>
                <a:cubicBezTo>
                  <a:pt x="1123" y="4823"/>
                  <a:pt x="1194" y="4782"/>
                  <a:pt x="1265" y="4740"/>
                </a:cubicBezTo>
                <a:cubicBezTo>
                  <a:pt x="1353" y="4681"/>
                  <a:pt x="1430" y="4610"/>
                  <a:pt x="1525" y="4540"/>
                </a:cubicBezTo>
                <a:cubicBezTo>
                  <a:pt x="1625" y="4610"/>
                  <a:pt x="1714" y="4675"/>
                  <a:pt x="1832" y="4758"/>
                </a:cubicBezTo>
                <a:cubicBezTo>
                  <a:pt x="1769" y="4777"/>
                  <a:pt x="1730" y="4797"/>
                  <a:pt x="1698" y="4797"/>
                </a:cubicBezTo>
                <a:cubicBezTo>
                  <a:pt x="1691" y="4797"/>
                  <a:pt x="1685" y="4796"/>
                  <a:pt x="1678" y="4794"/>
                </a:cubicBezTo>
                <a:cubicBezTo>
                  <a:pt x="1651" y="4788"/>
                  <a:pt x="1626" y="4785"/>
                  <a:pt x="1604" y="4785"/>
                </a:cubicBezTo>
                <a:cubicBezTo>
                  <a:pt x="1514" y="4785"/>
                  <a:pt x="1460" y="4834"/>
                  <a:pt x="1436" y="4947"/>
                </a:cubicBezTo>
                <a:cubicBezTo>
                  <a:pt x="1424" y="4988"/>
                  <a:pt x="1383" y="5024"/>
                  <a:pt x="1365" y="5065"/>
                </a:cubicBezTo>
                <a:cubicBezTo>
                  <a:pt x="1308" y="5174"/>
                  <a:pt x="1367" y="5266"/>
                  <a:pt x="1479" y="5266"/>
                </a:cubicBezTo>
                <a:cubicBezTo>
                  <a:pt x="1482" y="5266"/>
                  <a:pt x="1486" y="5266"/>
                  <a:pt x="1489" y="5266"/>
                </a:cubicBezTo>
                <a:cubicBezTo>
                  <a:pt x="1536" y="5260"/>
                  <a:pt x="1584" y="5248"/>
                  <a:pt x="1625" y="5225"/>
                </a:cubicBezTo>
                <a:cubicBezTo>
                  <a:pt x="1796" y="5130"/>
                  <a:pt x="1979" y="5177"/>
                  <a:pt x="2157" y="5148"/>
                </a:cubicBezTo>
                <a:lnTo>
                  <a:pt x="2157" y="5148"/>
                </a:lnTo>
                <a:cubicBezTo>
                  <a:pt x="2127" y="5195"/>
                  <a:pt x="2092" y="5225"/>
                  <a:pt x="2062" y="5254"/>
                </a:cubicBezTo>
                <a:cubicBezTo>
                  <a:pt x="1962" y="5355"/>
                  <a:pt x="1932" y="5461"/>
                  <a:pt x="1985" y="5538"/>
                </a:cubicBezTo>
                <a:cubicBezTo>
                  <a:pt x="2013" y="5571"/>
                  <a:pt x="2057" y="5588"/>
                  <a:pt x="2107" y="5588"/>
                </a:cubicBezTo>
                <a:cubicBezTo>
                  <a:pt x="2164" y="5588"/>
                  <a:pt x="2230" y="5565"/>
                  <a:pt x="2287" y="5514"/>
                </a:cubicBezTo>
                <a:cubicBezTo>
                  <a:pt x="2375" y="5437"/>
                  <a:pt x="2446" y="5343"/>
                  <a:pt x="2517" y="5248"/>
                </a:cubicBezTo>
                <a:cubicBezTo>
                  <a:pt x="2559" y="5191"/>
                  <a:pt x="2601" y="5133"/>
                  <a:pt x="2671" y="5133"/>
                </a:cubicBezTo>
                <a:cubicBezTo>
                  <a:pt x="2680" y="5133"/>
                  <a:pt x="2690" y="5134"/>
                  <a:pt x="2700" y="5136"/>
                </a:cubicBezTo>
                <a:cubicBezTo>
                  <a:pt x="2907" y="5177"/>
                  <a:pt x="3119" y="5201"/>
                  <a:pt x="3285" y="5361"/>
                </a:cubicBezTo>
                <a:cubicBezTo>
                  <a:pt x="3403" y="5485"/>
                  <a:pt x="3539" y="5585"/>
                  <a:pt x="3669" y="5703"/>
                </a:cubicBezTo>
                <a:cubicBezTo>
                  <a:pt x="3692" y="5721"/>
                  <a:pt x="3704" y="5750"/>
                  <a:pt x="3722" y="5774"/>
                </a:cubicBezTo>
                <a:cubicBezTo>
                  <a:pt x="3716" y="5786"/>
                  <a:pt x="3710" y="5792"/>
                  <a:pt x="3704" y="5803"/>
                </a:cubicBezTo>
                <a:cubicBezTo>
                  <a:pt x="3657" y="5786"/>
                  <a:pt x="3610" y="5774"/>
                  <a:pt x="3562" y="5750"/>
                </a:cubicBezTo>
                <a:cubicBezTo>
                  <a:pt x="3510" y="5724"/>
                  <a:pt x="3481" y="5710"/>
                  <a:pt x="3457" y="5710"/>
                </a:cubicBezTo>
                <a:cubicBezTo>
                  <a:pt x="3427" y="5710"/>
                  <a:pt x="3405" y="5733"/>
                  <a:pt x="3356" y="5786"/>
                </a:cubicBezTo>
                <a:cubicBezTo>
                  <a:pt x="3314" y="5827"/>
                  <a:pt x="3261" y="5868"/>
                  <a:pt x="3202" y="5892"/>
                </a:cubicBezTo>
                <a:cubicBezTo>
                  <a:pt x="3084" y="5939"/>
                  <a:pt x="2954" y="5975"/>
                  <a:pt x="2830" y="6010"/>
                </a:cubicBezTo>
                <a:cubicBezTo>
                  <a:pt x="2672" y="6059"/>
                  <a:pt x="2515" y="6083"/>
                  <a:pt x="2357" y="6083"/>
                </a:cubicBezTo>
                <a:cubicBezTo>
                  <a:pt x="2190" y="6083"/>
                  <a:pt x="2023" y="6056"/>
                  <a:pt x="1855" y="6004"/>
                </a:cubicBezTo>
                <a:cubicBezTo>
                  <a:pt x="1442" y="5886"/>
                  <a:pt x="1093" y="5662"/>
                  <a:pt x="775" y="5378"/>
                </a:cubicBezTo>
                <a:cubicBezTo>
                  <a:pt x="615" y="5242"/>
                  <a:pt x="444" y="5118"/>
                  <a:pt x="272" y="4994"/>
                </a:cubicBezTo>
                <a:cubicBezTo>
                  <a:pt x="238" y="4970"/>
                  <a:pt x="199" y="4953"/>
                  <a:pt x="161" y="4953"/>
                </a:cubicBezTo>
                <a:cubicBezTo>
                  <a:pt x="126" y="4953"/>
                  <a:pt x="91" y="4967"/>
                  <a:pt x="60" y="5000"/>
                </a:cubicBezTo>
                <a:cubicBezTo>
                  <a:pt x="1" y="5065"/>
                  <a:pt x="48" y="5130"/>
                  <a:pt x="89" y="5189"/>
                </a:cubicBezTo>
                <a:cubicBezTo>
                  <a:pt x="190" y="5343"/>
                  <a:pt x="302" y="5485"/>
                  <a:pt x="456" y="5597"/>
                </a:cubicBezTo>
                <a:cubicBezTo>
                  <a:pt x="668" y="5750"/>
                  <a:pt x="899" y="5886"/>
                  <a:pt x="1147" y="5987"/>
                </a:cubicBezTo>
                <a:cubicBezTo>
                  <a:pt x="1200" y="6010"/>
                  <a:pt x="1265" y="6016"/>
                  <a:pt x="1306" y="6087"/>
                </a:cubicBezTo>
                <a:cubicBezTo>
                  <a:pt x="1232" y="6111"/>
                  <a:pt x="1163" y="6119"/>
                  <a:pt x="1095" y="6119"/>
                </a:cubicBezTo>
                <a:cubicBezTo>
                  <a:pt x="1027" y="6119"/>
                  <a:pt x="961" y="6111"/>
                  <a:pt x="893" y="6099"/>
                </a:cubicBezTo>
                <a:cubicBezTo>
                  <a:pt x="839" y="6087"/>
                  <a:pt x="792" y="6069"/>
                  <a:pt x="739" y="6063"/>
                </a:cubicBezTo>
                <a:cubicBezTo>
                  <a:pt x="716" y="6059"/>
                  <a:pt x="695" y="6057"/>
                  <a:pt x="674" y="6057"/>
                </a:cubicBezTo>
                <a:cubicBezTo>
                  <a:pt x="575" y="6057"/>
                  <a:pt x="502" y="6101"/>
                  <a:pt x="497" y="6170"/>
                </a:cubicBezTo>
                <a:cubicBezTo>
                  <a:pt x="485" y="6252"/>
                  <a:pt x="580" y="6323"/>
                  <a:pt x="710" y="6335"/>
                </a:cubicBezTo>
                <a:lnTo>
                  <a:pt x="763" y="6335"/>
                </a:lnTo>
                <a:cubicBezTo>
                  <a:pt x="782" y="6336"/>
                  <a:pt x="802" y="6337"/>
                  <a:pt x="821" y="6337"/>
                </a:cubicBezTo>
                <a:cubicBezTo>
                  <a:pt x="1030" y="6337"/>
                  <a:pt x="1229" y="6280"/>
                  <a:pt x="1418" y="6193"/>
                </a:cubicBezTo>
                <a:cubicBezTo>
                  <a:pt x="1474" y="6167"/>
                  <a:pt x="1526" y="6156"/>
                  <a:pt x="1576" y="6156"/>
                </a:cubicBezTo>
                <a:cubicBezTo>
                  <a:pt x="1670" y="6156"/>
                  <a:pt x="1759" y="6194"/>
                  <a:pt x="1855" y="6241"/>
                </a:cubicBezTo>
                <a:cubicBezTo>
                  <a:pt x="1690" y="6400"/>
                  <a:pt x="1560" y="6565"/>
                  <a:pt x="1330" y="6607"/>
                </a:cubicBezTo>
                <a:cubicBezTo>
                  <a:pt x="1206" y="6630"/>
                  <a:pt x="1164" y="6701"/>
                  <a:pt x="1194" y="6772"/>
                </a:cubicBezTo>
                <a:cubicBezTo>
                  <a:pt x="1209" y="6821"/>
                  <a:pt x="1252" y="6845"/>
                  <a:pt x="1310" y="6845"/>
                </a:cubicBezTo>
                <a:cubicBezTo>
                  <a:pt x="1344" y="6845"/>
                  <a:pt x="1383" y="6837"/>
                  <a:pt x="1424" y="6819"/>
                </a:cubicBezTo>
                <a:cubicBezTo>
                  <a:pt x="1442" y="6813"/>
                  <a:pt x="1466" y="6802"/>
                  <a:pt x="1483" y="6790"/>
                </a:cubicBezTo>
                <a:cubicBezTo>
                  <a:pt x="1572" y="6713"/>
                  <a:pt x="1666" y="6636"/>
                  <a:pt x="1743" y="6548"/>
                </a:cubicBezTo>
                <a:cubicBezTo>
                  <a:pt x="1861" y="6406"/>
                  <a:pt x="2003" y="6311"/>
                  <a:pt x="2180" y="6270"/>
                </a:cubicBezTo>
                <a:cubicBezTo>
                  <a:pt x="2287" y="6246"/>
                  <a:pt x="2393" y="6235"/>
                  <a:pt x="2493" y="6205"/>
                </a:cubicBezTo>
                <a:cubicBezTo>
                  <a:pt x="2741" y="6140"/>
                  <a:pt x="2983" y="6081"/>
                  <a:pt x="3226" y="6004"/>
                </a:cubicBezTo>
                <a:cubicBezTo>
                  <a:pt x="3266" y="5991"/>
                  <a:pt x="3303" y="5985"/>
                  <a:pt x="3337" y="5985"/>
                </a:cubicBezTo>
                <a:cubicBezTo>
                  <a:pt x="3430" y="5985"/>
                  <a:pt x="3504" y="6030"/>
                  <a:pt x="3568" y="6117"/>
                </a:cubicBezTo>
                <a:cubicBezTo>
                  <a:pt x="3615" y="6181"/>
                  <a:pt x="3680" y="6241"/>
                  <a:pt x="3734" y="6300"/>
                </a:cubicBezTo>
                <a:cubicBezTo>
                  <a:pt x="3722" y="6187"/>
                  <a:pt x="3716" y="6075"/>
                  <a:pt x="3704" y="5957"/>
                </a:cubicBezTo>
                <a:cubicBezTo>
                  <a:pt x="3750" y="5945"/>
                  <a:pt x="3796" y="5940"/>
                  <a:pt x="3839" y="5940"/>
                </a:cubicBezTo>
                <a:cubicBezTo>
                  <a:pt x="3928" y="5940"/>
                  <a:pt x="4011" y="5964"/>
                  <a:pt x="4082" y="6016"/>
                </a:cubicBezTo>
                <a:cubicBezTo>
                  <a:pt x="4513" y="6323"/>
                  <a:pt x="5003" y="6518"/>
                  <a:pt x="5482" y="6725"/>
                </a:cubicBezTo>
                <a:cubicBezTo>
                  <a:pt x="5730" y="6825"/>
                  <a:pt x="5860" y="7002"/>
                  <a:pt x="5972" y="7239"/>
                </a:cubicBezTo>
                <a:cubicBezTo>
                  <a:pt x="6126" y="7564"/>
                  <a:pt x="6326" y="7865"/>
                  <a:pt x="6504" y="8172"/>
                </a:cubicBezTo>
                <a:cubicBezTo>
                  <a:pt x="6527" y="8213"/>
                  <a:pt x="6557" y="8255"/>
                  <a:pt x="6580" y="8290"/>
                </a:cubicBezTo>
                <a:cubicBezTo>
                  <a:pt x="6563" y="8302"/>
                  <a:pt x="6551" y="8314"/>
                  <a:pt x="6545" y="8314"/>
                </a:cubicBezTo>
                <a:cubicBezTo>
                  <a:pt x="6374" y="8213"/>
                  <a:pt x="6202" y="8107"/>
                  <a:pt x="6025" y="8007"/>
                </a:cubicBezTo>
                <a:cubicBezTo>
                  <a:pt x="5978" y="7977"/>
                  <a:pt x="5954" y="7936"/>
                  <a:pt x="5960" y="7877"/>
                </a:cubicBezTo>
                <a:cubicBezTo>
                  <a:pt x="5960" y="7794"/>
                  <a:pt x="5966" y="7711"/>
                  <a:pt x="5954" y="7629"/>
                </a:cubicBezTo>
                <a:cubicBezTo>
                  <a:pt x="5949" y="7560"/>
                  <a:pt x="5916" y="7492"/>
                  <a:pt x="5835" y="7492"/>
                </a:cubicBezTo>
                <a:cubicBezTo>
                  <a:pt x="5831" y="7492"/>
                  <a:pt x="5828" y="7492"/>
                  <a:pt x="5824" y="7493"/>
                </a:cubicBezTo>
                <a:cubicBezTo>
                  <a:pt x="5742" y="7493"/>
                  <a:pt x="5700" y="7558"/>
                  <a:pt x="5689" y="7634"/>
                </a:cubicBezTo>
                <a:cubicBezTo>
                  <a:pt x="5683" y="7705"/>
                  <a:pt x="5689" y="7782"/>
                  <a:pt x="5689" y="7871"/>
                </a:cubicBezTo>
                <a:lnTo>
                  <a:pt x="5376" y="7871"/>
                </a:lnTo>
                <a:cubicBezTo>
                  <a:pt x="5399" y="7800"/>
                  <a:pt x="5423" y="7753"/>
                  <a:pt x="5440" y="7699"/>
                </a:cubicBezTo>
                <a:cubicBezTo>
                  <a:pt x="5464" y="7605"/>
                  <a:pt x="5494" y="7516"/>
                  <a:pt x="5500" y="7422"/>
                </a:cubicBezTo>
                <a:cubicBezTo>
                  <a:pt x="5505" y="7315"/>
                  <a:pt x="5417" y="7233"/>
                  <a:pt x="5334" y="7227"/>
                </a:cubicBezTo>
                <a:cubicBezTo>
                  <a:pt x="5330" y="7227"/>
                  <a:pt x="5327" y="7226"/>
                  <a:pt x="5323" y="7226"/>
                </a:cubicBezTo>
                <a:cubicBezTo>
                  <a:pt x="5252" y="7226"/>
                  <a:pt x="5197" y="7280"/>
                  <a:pt x="5181" y="7392"/>
                </a:cubicBezTo>
                <a:cubicBezTo>
                  <a:pt x="5169" y="7469"/>
                  <a:pt x="5181" y="7552"/>
                  <a:pt x="5181" y="7634"/>
                </a:cubicBezTo>
                <a:cubicBezTo>
                  <a:pt x="5181" y="7717"/>
                  <a:pt x="5210" y="7806"/>
                  <a:pt x="5110" y="7853"/>
                </a:cubicBezTo>
                <a:cubicBezTo>
                  <a:pt x="5086" y="7877"/>
                  <a:pt x="5062" y="7918"/>
                  <a:pt x="5033" y="7924"/>
                </a:cubicBezTo>
                <a:cubicBezTo>
                  <a:pt x="4820" y="7971"/>
                  <a:pt x="4602" y="8012"/>
                  <a:pt x="4383" y="8054"/>
                </a:cubicBezTo>
                <a:cubicBezTo>
                  <a:pt x="4381" y="8054"/>
                  <a:pt x="4378" y="8055"/>
                  <a:pt x="4376" y="8055"/>
                </a:cubicBezTo>
                <a:cubicBezTo>
                  <a:pt x="4354" y="8055"/>
                  <a:pt x="4331" y="8034"/>
                  <a:pt x="4289" y="8018"/>
                </a:cubicBezTo>
                <a:cubicBezTo>
                  <a:pt x="4330" y="7983"/>
                  <a:pt x="4360" y="7953"/>
                  <a:pt x="4389" y="7936"/>
                </a:cubicBezTo>
                <a:cubicBezTo>
                  <a:pt x="4466" y="7877"/>
                  <a:pt x="4555" y="7835"/>
                  <a:pt x="4614" y="7764"/>
                </a:cubicBezTo>
                <a:cubicBezTo>
                  <a:pt x="4666" y="7705"/>
                  <a:pt x="4718" y="7677"/>
                  <a:pt x="4775" y="7677"/>
                </a:cubicBezTo>
                <a:cubicBezTo>
                  <a:pt x="4815" y="7677"/>
                  <a:pt x="4857" y="7690"/>
                  <a:pt x="4903" y="7717"/>
                </a:cubicBezTo>
                <a:cubicBezTo>
                  <a:pt x="4850" y="7646"/>
                  <a:pt x="4832" y="7587"/>
                  <a:pt x="4903" y="7510"/>
                </a:cubicBezTo>
                <a:cubicBezTo>
                  <a:pt x="4944" y="7457"/>
                  <a:pt x="4980" y="7398"/>
                  <a:pt x="5015" y="7333"/>
                </a:cubicBezTo>
                <a:cubicBezTo>
                  <a:pt x="5039" y="7292"/>
                  <a:pt x="5057" y="7251"/>
                  <a:pt x="5068" y="7203"/>
                </a:cubicBezTo>
                <a:cubicBezTo>
                  <a:pt x="5080" y="7138"/>
                  <a:pt x="5074" y="7067"/>
                  <a:pt x="5003" y="7038"/>
                </a:cubicBezTo>
                <a:cubicBezTo>
                  <a:pt x="4989" y="7032"/>
                  <a:pt x="4976" y="7029"/>
                  <a:pt x="4964" y="7029"/>
                </a:cubicBezTo>
                <a:cubicBezTo>
                  <a:pt x="4915" y="7029"/>
                  <a:pt x="4881" y="7071"/>
                  <a:pt x="4862" y="7109"/>
                </a:cubicBezTo>
                <a:cubicBezTo>
                  <a:pt x="4820" y="7180"/>
                  <a:pt x="4791" y="7256"/>
                  <a:pt x="4761" y="7333"/>
                </a:cubicBezTo>
                <a:cubicBezTo>
                  <a:pt x="4744" y="7386"/>
                  <a:pt x="4732" y="7440"/>
                  <a:pt x="4714" y="7505"/>
                </a:cubicBezTo>
                <a:cubicBezTo>
                  <a:pt x="4620" y="7445"/>
                  <a:pt x="4549" y="7404"/>
                  <a:pt x="4472" y="7357"/>
                </a:cubicBezTo>
                <a:lnTo>
                  <a:pt x="4472" y="7357"/>
                </a:lnTo>
                <a:cubicBezTo>
                  <a:pt x="4519" y="7416"/>
                  <a:pt x="4566" y="7475"/>
                  <a:pt x="4625" y="7546"/>
                </a:cubicBezTo>
                <a:cubicBezTo>
                  <a:pt x="4484" y="7599"/>
                  <a:pt x="4354" y="7646"/>
                  <a:pt x="4212" y="7699"/>
                </a:cubicBezTo>
                <a:cubicBezTo>
                  <a:pt x="4236" y="7540"/>
                  <a:pt x="4354" y="7440"/>
                  <a:pt x="4442" y="7327"/>
                </a:cubicBezTo>
                <a:cubicBezTo>
                  <a:pt x="4478" y="7268"/>
                  <a:pt x="4513" y="7203"/>
                  <a:pt x="4549" y="7144"/>
                </a:cubicBezTo>
                <a:cubicBezTo>
                  <a:pt x="4584" y="7073"/>
                  <a:pt x="4637" y="7008"/>
                  <a:pt x="4661" y="6932"/>
                </a:cubicBezTo>
                <a:cubicBezTo>
                  <a:pt x="4673" y="6890"/>
                  <a:pt x="4649" y="6825"/>
                  <a:pt x="4620" y="6796"/>
                </a:cubicBezTo>
                <a:cubicBezTo>
                  <a:pt x="4606" y="6784"/>
                  <a:pt x="4591" y="6779"/>
                  <a:pt x="4577" y="6779"/>
                </a:cubicBezTo>
                <a:cubicBezTo>
                  <a:pt x="4543" y="6779"/>
                  <a:pt x="4510" y="6808"/>
                  <a:pt x="4490" y="6837"/>
                </a:cubicBezTo>
                <a:cubicBezTo>
                  <a:pt x="4460" y="6884"/>
                  <a:pt x="4436" y="6943"/>
                  <a:pt x="4419" y="6997"/>
                </a:cubicBezTo>
                <a:cubicBezTo>
                  <a:pt x="4401" y="7044"/>
                  <a:pt x="4389" y="7091"/>
                  <a:pt x="4371" y="7168"/>
                </a:cubicBezTo>
                <a:cubicBezTo>
                  <a:pt x="4301" y="7115"/>
                  <a:pt x="4247" y="7073"/>
                  <a:pt x="4194" y="7038"/>
                </a:cubicBezTo>
                <a:lnTo>
                  <a:pt x="4194" y="7038"/>
                </a:lnTo>
                <a:cubicBezTo>
                  <a:pt x="4212" y="7091"/>
                  <a:pt x="4236" y="7138"/>
                  <a:pt x="4259" y="7203"/>
                </a:cubicBezTo>
                <a:cubicBezTo>
                  <a:pt x="4182" y="7209"/>
                  <a:pt x="4123" y="7209"/>
                  <a:pt x="4070" y="7221"/>
                </a:cubicBezTo>
                <a:cubicBezTo>
                  <a:pt x="4005" y="7233"/>
                  <a:pt x="3940" y="7251"/>
                  <a:pt x="3881" y="7280"/>
                </a:cubicBezTo>
                <a:cubicBezTo>
                  <a:pt x="3828" y="7310"/>
                  <a:pt x="3787" y="7369"/>
                  <a:pt x="3840" y="7422"/>
                </a:cubicBezTo>
                <a:cubicBezTo>
                  <a:pt x="3911" y="7505"/>
                  <a:pt x="3887" y="7581"/>
                  <a:pt x="3881" y="7670"/>
                </a:cubicBezTo>
                <a:cubicBezTo>
                  <a:pt x="3881" y="7747"/>
                  <a:pt x="3905" y="7823"/>
                  <a:pt x="3917" y="7900"/>
                </a:cubicBezTo>
                <a:cubicBezTo>
                  <a:pt x="3923" y="7936"/>
                  <a:pt x="3928" y="7971"/>
                  <a:pt x="3946" y="8042"/>
                </a:cubicBezTo>
                <a:cubicBezTo>
                  <a:pt x="3822" y="8007"/>
                  <a:pt x="3728" y="7983"/>
                  <a:pt x="3639" y="7947"/>
                </a:cubicBezTo>
                <a:cubicBezTo>
                  <a:pt x="3314" y="7818"/>
                  <a:pt x="3096" y="7569"/>
                  <a:pt x="2930" y="7280"/>
                </a:cubicBezTo>
                <a:cubicBezTo>
                  <a:pt x="2848" y="7126"/>
                  <a:pt x="2771" y="6973"/>
                  <a:pt x="2688" y="6825"/>
                </a:cubicBezTo>
                <a:cubicBezTo>
                  <a:pt x="2655" y="6768"/>
                  <a:pt x="2606" y="6730"/>
                  <a:pt x="2542" y="6730"/>
                </a:cubicBezTo>
                <a:cubicBezTo>
                  <a:pt x="2526" y="6730"/>
                  <a:pt x="2510" y="6732"/>
                  <a:pt x="2493" y="6737"/>
                </a:cubicBezTo>
                <a:cubicBezTo>
                  <a:pt x="2416" y="6760"/>
                  <a:pt x="2381" y="6825"/>
                  <a:pt x="2387" y="6896"/>
                </a:cubicBezTo>
                <a:cubicBezTo>
                  <a:pt x="2399" y="7008"/>
                  <a:pt x="2411" y="7126"/>
                  <a:pt x="2446" y="7227"/>
                </a:cubicBezTo>
                <a:cubicBezTo>
                  <a:pt x="2582" y="7569"/>
                  <a:pt x="2836" y="7812"/>
                  <a:pt x="3155" y="7989"/>
                </a:cubicBezTo>
                <a:cubicBezTo>
                  <a:pt x="3314" y="8083"/>
                  <a:pt x="3491" y="8148"/>
                  <a:pt x="3674" y="8237"/>
                </a:cubicBezTo>
                <a:cubicBezTo>
                  <a:pt x="3628" y="8240"/>
                  <a:pt x="3582" y="8242"/>
                  <a:pt x="3537" y="8242"/>
                </a:cubicBezTo>
                <a:cubicBezTo>
                  <a:pt x="3270" y="8242"/>
                  <a:pt x="3036" y="8178"/>
                  <a:pt x="2824" y="8007"/>
                </a:cubicBezTo>
                <a:cubicBezTo>
                  <a:pt x="2771" y="7965"/>
                  <a:pt x="2718" y="7918"/>
                  <a:pt x="2653" y="7888"/>
                </a:cubicBezTo>
                <a:cubicBezTo>
                  <a:pt x="2631" y="7879"/>
                  <a:pt x="2598" y="7873"/>
                  <a:pt x="2569" y="7873"/>
                </a:cubicBezTo>
                <a:cubicBezTo>
                  <a:pt x="2543" y="7873"/>
                  <a:pt x="2519" y="7877"/>
                  <a:pt x="2505" y="7888"/>
                </a:cubicBezTo>
                <a:cubicBezTo>
                  <a:pt x="2476" y="7924"/>
                  <a:pt x="2458" y="7995"/>
                  <a:pt x="2470" y="8048"/>
                </a:cubicBezTo>
                <a:cubicBezTo>
                  <a:pt x="2481" y="8142"/>
                  <a:pt x="2564" y="8196"/>
                  <a:pt x="2641" y="8231"/>
                </a:cubicBezTo>
                <a:cubicBezTo>
                  <a:pt x="2901" y="8363"/>
                  <a:pt x="3165" y="8428"/>
                  <a:pt x="3436" y="8428"/>
                </a:cubicBezTo>
                <a:cubicBezTo>
                  <a:pt x="3615" y="8428"/>
                  <a:pt x="3796" y="8400"/>
                  <a:pt x="3982" y="8343"/>
                </a:cubicBezTo>
                <a:cubicBezTo>
                  <a:pt x="4159" y="8290"/>
                  <a:pt x="4354" y="8302"/>
                  <a:pt x="4537" y="8290"/>
                </a:cubicBezTo>
                <a:cubicBezTo>
                  <a:pt x="4566" y="8290"/>
                  <a:pt x="4602" y="8314"/>
                  <a:pt x="4631" y="8337"/>
                </a:cubicBezTo>
                <a:cubicBezTo>
                  <a:pt x="4671" y="8368"/>
                  <a:pt x="4710" y="8382"/>
                  <a:pt x="4749" y="8382"/>
                </a:cubicBezTo>
                <a:cubicBezTo>
                  <a:pt x="4793" y="8382"/>
                  <a:pt x="4836" y="8365"/>
                  <a:pt x="4879" y="8337"/>
                </a:cubicBezTo>
                <a:cubicBezTo>
                  <a:pt x="4933" y="8308"/>
                  <a:pt x="4986" y="8266"/>
                  <a:pt x="5039" y="8231"/>
                </a:cubicBezTo>
                <a:cubicBezTo>
                  <a:pt x="5165" y="8138"/>
                  <a:pt x="5302" y="8107"/>
                  <a:pt x="5444" y="8107"/>
                </a:cubicBezTo>
                <a:cubicBezTo>
                  <a:pt x="5482" y="8107"/>
                  <a:pt x="5520" y="8109"/>
                  <a:pt x="5559" y="8113"/>
                </a:cubicBezTo>
                <a:cubicBezTo>
                  <a:pt x="5594" y="8119"/>
                  <a:pt x="5624" y="8154"/>
                  <a:pt x="5671" y="8184"/>
                </a:cubicBezTo>
                <a:cubicBezTo>
                  <a:pt x="5600" y="8225"/>
                  <a:pt x="5547" y="8255"/>
                  <a:pt x="5500" y="8284"/>
                </a:cubicBezTo>
                <a:cubicBezTo>
                  <a:pt x="5440" y="8320"/>
                  <a:pt x="5376" y="8361"/>
                  <a:pt x="5328" y="8408"/>
                </a:cubicBezTo>
                <a:cubicBezTo>
                  <a:pt x="5228" y="8497"/>
                  <a:pt x="5204" y="8585"/>
                  <a:pt x="5251" y="8650"/>
                </a:cubicBezTo>
                <a:cubicBezTo>
                  <a:pt x="5275" y="8685"/>
                  <a:pt x="5315" y="8704"/>
                  <a:pt x="5362" y="8704"/>
                </a:cubicBezTo>
                <a:cubicBezTo>
                  <a:pt x="5410" y="8704"/>
                  <a:pt x="5466" y="8684"/>
                  <a:pt x="5517" y="8639"/>
                </a:cubicBezTo>
                <a:cubicBezTo>
                  <a:pt x="5612" y="8562"/>
                  <a:pt x="5689" y="8461"/>
                  <a:pt x="5759" y="8361"/>
                </a:cubicBezTo>
                <a:cubicBezTo>
                  <a:pt x="5823" y="8273"/>
                  <a:pt x="5847" y="8237"/>
                  <a:pt x="5904" y="8237"/>
                </a:cubicBezTo>
                <a:cubicBezTo>
                  <a:pt x="5932" y="8237"/>
                  <a:pt x="5967" y="8245"/>
                  <a:pt x="6019" y="8261"/>
                </a:cubicBezTo>
                <a:cubicBezTo>
                  <a:pt x="6137" y="8296"/>
                  <a:pt x="6261" y="8349"/>
                  <a:pt x="6374" y="8414"/>
                </a:cubicBezTo>
                <a:cubicBezTo>
                  <a:pt x="6533" y="8509"/>
                  <a:pt x="6693" y="8615"/>
                  <a:pt x="6852" y="8715"/>
                </a:cubicBezTo>
                <a:cubicBezTo>
                  <a:pt x="6911" y="8751"/>
                  <a:pt x="6982" y="8774"/>
                  <a:pt x="7071" y="8816"/>
                </a:cubicBezTo>
                <a:cubicBezTo>
                  <a:pt x="7071" y="8745"/>
                  <a:pt x="7071" y="8703"/>
                  <a:pt x="7065" y="8662"/>
                </a:cubicBezTo>
                <a:cubicBezTo>
                  <a:pt x="7041" y="8473"/>
                  <a:pt x="7006" y="8278"/>
                  <a:pt x="6982" y="8089"/>
                </a:cubicBezTo>
                <a:cubicBezTo>
                  <a:pt x="6958" y="7853"/>
                  <a:pt x="6923" y="7617"/>
                  <a:pt x="6929" y="7380"/>
                </a:cubicBezTo>
                <a:cubicBezTo>
                  <a:pt x="6929" y="6961"/>
                  <a:pt x="7053" y="6583"/>
                  <a:pt x="7395" y="6300"/>
                </a:cubicBezTo>
                <a:cubicBezTo>
                  <a:pt x="7519" y="6199"/>
                  <a:pt x="7644" y="6099"/>
                  <a:pt x="7768" y="6004"/>
                </a:cubicBezTo>
                <a:cubicBezTo>
                  <a:pt x="7903" y="5904"/>
                  <a:pt x="8051" y="5827"/>
                  <a:pt x="8175" y="5715"/>
                </a:cubicBezTo>
                <a:cubicBezTo>
                  <a:pt x="8270" y="5632"/>
                  <a:pt x="8346" y="5526"/>
                  <a:pt x="8417" y="5420"/>
                </a:cubicBezTo>
                <a:cubicBezTo>
                  <a:pt x="8459" y="5349"/>
                  <a:pt x="8459" y="5266"/>
                  <a:pt x="8388" y="5213"/>
                </a:cubicBezTo>
                <a:cubicBezTo>
                  <a:pt x="8358" y="5190"/>
                  <a:pt x="8329" y="5180"/>
                  <a:pt x="8301" y="5180"/>
                </a:cubicBezTo>
                <a:cubicBezTo>
                  <a:pt x="8257" y="5180"/>
                  <a:pt x="8215" y="5204"/>
                  <a:pt x="8175" y="5236"/>
                </a:cubicBezTo>
                <a:cubicBezTo>
                  <a:pt x="8104" y="5307"/>
                  <a:pt x="8039" y="5384"/>
                  <a:pt x="7974" y="5455"/>
                </a:cubicBezTo>
                <a:cubicBezTo>
                  <a:pt x="7868" y="5579"/>
                  <a:pt x="7768" y="5709"/>
                  <a:pt x="7614" y="5798"/>
                </a:cubicBezTo>
                <a:cubicBezTo>
                  <a:pt x="7608" y="5756"/>
                  <a:pt x="7602" y="5733"/>
                  <a:pt x="7596" y="5715"/>
                </a:cubicBezTo>
                <a:cubicBezTo>
                  <a:pt x="7579" y="5219"/>
                  <a:pt x="7614" y="4734"/>
                  <a:pt x="7732" y="4256"/>
                </a:cubicBezTo>
                <a:cubicBezTo>
                  <a:pt x="7750" y="4179"/>
                  <a:pt x="7768" y="4102"/>
                  <a:pt x="7768" y="4026"/>
                </a:cubicBezTo>
                <a:cubicBezTo>
                  <a:pt x="7773" y="3917"/>
                  <a:pt x="7685" y="3830"/>
                  <a:pt x="7577" y="3830"/>
                </a:cubicBezTo>
                <a:cubicBezTo>
                  <a:pt x="7574" y="3830"/>
                  <a:pt x="7570" y="3831"/>
                  <a:pt x="7567" y="3831"/>
                </a:cubicBezTo>
                <a:cubicBezTo>
                  <a:pt x="7478" y="3831"/>
                  <a:pt x="7390" y="3902"/>
                  <a:pt x="7366" y="4002"/>
                </a:cubicBezTo>
                <a:cubicBezTo>
                  <a:pt x="7348" y="4085"/>
                  <a:pt x="7342" y="4167"/>
                  <a:pt x="7348" y="4250"/>
                </a:cubicBezTo>
                <a:cubicBezTo>
                  <a:pt x="7354" y="4699"/>
                  <a:pt x="7372" y="5142"/>
                  <a:pt x="7378" y="5591"/>
                </a:cubicBezTo>
                <a:cubicBezTo>
                  <a:pt x="7378" y="5715"/>
                  <a:pt x="7360" y="5839"/>
                  <a:pt x="7336" y="5963"/>
                </a:cubicBezTo>
                <a:cubicBezTo>
                  <a:pt x="7319" y="6063"/>
                  <a:pt x="7260" y="6134"/>
                  <a:pt x="7130" y="6205"/>
                </a:cubicBezTo>
                <a:cubicBezTo>
                  <a:pt x="7141" y="6034"/>
                  <a:pt x="7147" y="5904"/>
                  <a:pt x="7153" y="5768"/>
                </a:cubicBezTo>
                <a:cubicBezTo>
                  <a:pt x="7153" y="5679"/>
                  <a:pt x="7165" y="5591"/>
                  <a:pt x="7159" y="5502"/>
                </a:cubicBezTo>
                <a:cubicBezTo>
                  <a:pt x="7159" y="5366"/>
                  <a:pt x="7141" y="5236"/>
                  <a:pt x="7136" y="5101"/>
                </a:cubicBezTo>
                <a:cubicBezTo>
                  <a:pt x="7112" y="4569"/>
                  <a:pt x="7012" y="4055"/>
                  <a:pt x="6763" y="3583"/>
                </a:cubicBezTo>
                <a:cubicBezTo>
                  <a:pt x="6657" y="3370"/>
                  <a:pt x="6763" y="3193"/>
                  <a:pt x="7000" y="3181"/>
                </a:cubicBezTo>
                <a:cubicBezTo>
                  <a:pt x="7029" y="3181"/>
                  <a:pt x="7059" y="3181"/>
                  <a:pt x="7088" y="3175"/>
                </a:cubicBezTo>
                <a:cubicBezTo>
                  <a:pt x="7165" y="3152"/>
                  <a:pt x="7248" y="3134"/>
                  <a:pt x="7319" y="3098"/>
                </a:cubicBezTo>
                <a:cubicBezTo>
                  <a:pt x="7390" y="3063"/>
                  <a:pt x="7449" y="2998"/>
                  <a:pt x="7425" y="2909"/>
                </a:cubicBezTo>
                <a:cubicBezTo>
                  <a:pt x="7406" y="2839"/>
                  <a:pt x="7346" y="2817"/>
                  <a:pt x="7284" y="2817"/>
                </a:cubicBezTo>
                <a:cubicBezTo>
                  <a:pt x="7268" y="2817"/>
                  <a:pt x="7252" y="2818"/>
                  <a:pt x="7236" y="2821"/>
                </a:cubicBezTo>
                <a:cubicBezTo>
                  <a:pt x="7147" y="2839"/>
                  <a:pt x="7071" y="2874"/>
                  <a:pt x="6988" y="2909"/>
                </a:cubicBezTo>
                <a:cubicBezTo>
                  <a:pt x="6941" y="2927"/>
                  <a:pt x="6899" y="2951"/>
                  <a:pt x="6852" y="2974"/>
                </a:cubicBezTo>
                <a:cubicBezTo>
                  <a:pt x="6769" y="2691"/>
                  <a:pt x="6799" y="2655"/>
                  <a:pt x="7041" y="2579"/>
                </a:cubicBezTo>
                <a:cubicBezTo>
                  <a:pt x="7147" y="2549"/>
                  <a:pt x="7248" y="2496"/>
                  <a:pt x="7342" y="2443"/>
                </a:cubicBezTo>
                <a:cubicBezTo>
                  <a:pt x="7401" y="2407"/>
                  <a:pt x="7431" y="2342"/>
                  <a:pt x="7395" y="2272"/>
                </a:cubicBezTo>
                <a:cubicBezTo>
                  <a:pt x="7373" y="2222"/>
                  <a:pt x="7329" y="2193"/>
                  <a:pt x="7281" y="2193"/>
                </a:cubicBezTo>
                <a:cubicBezTo>
                  <a:pt x="7266" y="2193"/>
                  <a:pt x="7251" y="2195"/>
                  <a:pt x="7236" y="2201"/>
                </a:cubicBezTo>
                <a:cubicBezTo>
                  <a:pt x="7141" y="2230"/>
                  <a:pt x="7053" y="2277"/>
                  <a:pt x="6964" y="2325"/>
                </a:cubicBezTo>
                <a:cubicBezTo>
                  <a:pt x="6911" y="2348"/>
                  <a:pt x="6870" y="2384"/>
                  <a:pt x="6811" y="2419"/>
                </a:cubicBezTo>
                <a:cubicBezTo>
                  <a:pt x="6799" y="2372"/>
                  <a:pt x="6787" y="2348"/>
                  <a:pt x="6787" y="2325"/>
                </a:cubicBezTo>
                <a:cubicBezTo>
                  <a:pt x="6746" y="2094"/>
                  <a:pt x="6752" y="2094"/>
                  <a:pt x="6964" y="2012"/>
                </a:cubicBezTo>
                <a:cubicBezTo>
                  <a:pt x="7047" y="1976"/>
                  <a:pt x="7124" y="1935"/>
                  <a:pt x="7201" y="1888"/>
                </a:cubicBezTo>
                <a:cubicBezTo>
                  <a:pt x="7248" y="1852"/>
                  <a:pt x="7295" y="1793"/>
                  <a:pt x="7248" y="1734"/>
                </a:cubicBezTo>
                <a:cubicBezTo>
                  <a:pt x="7220" y="1696"/>
                  <a:pt x="7158" y="1663"/>
                  <a:pt x="7111" y="1663"/>
                </a:cubicBezTo>
                <a:cubicBezTo>
                  <a:pt x="7107" y="1663"/>
                  <a:pt x="7104" y="1663"/>
                  <a:pt x="7100" y="1663"/>
                </a:cubicBezTo>
                <a:cubicBezTo>
                  <a:pt x="7023" y="1675"/>
                  <a:pt x="6947" y="1716"/>
                  <a:pt x="6876" y="1758"/>
                </a:cubicBezTo>
                <a:cubicBezTo>
                  <a:pt x="6823" y="1793"/>
                  <a:pt x="6775" y="1852"/>
                  <a:pt x="6722" y="1899"/>
                </a:cubicBezTo>
                <a:cubicBezTo>
                  <a:pt x="6622" y="1710"/>
                  <a:pt x="6628" y="1681"/>
                  <a:pt x="6758" y="1563"/>
                </a:cubicBezTo>
                <a:cubicBezTo>
                  <a:pt x="6828" y="1498"/>
                  <a:pt x="6888" y="1427"/>
                  <a:pt x="6935" y="1344"/>
                </a:cubicBezTo>
                <a:cubicBezTo>
                  <a:pt x="6952" y="1315"/>
                  <a:pt x="6947" y="1244"/>
                  <a:pt x="6917" y="1220"/>
                </a:cubicBezTo>
                <a:cubicBezTo>
                  <a:pt x="6906" y="1209"/>
                  <a:pt x="6886" y="1205"/>
                  <a:pt x="6864" y="1205"/>
                </a:cubicBezTo>
                <a:cubicBezTo>
                  <a:pt x="6839" y="1205"/>
                  <a:pt x="6812" y="1211"/>
                  <a:pt x="6793" y="1220"/>
                </a:cubicBezTo>
                <a:cubicBezTo>
                  <a:pt x="6746" y="1238"/>
                  <a:pt x="6704" y="1279"/>
                  <a:pt x="6669" y="1315"/>
                </a:cubicBezTo>
                <a:cubicBezTo>
                  <a:pt x="6628" y="1362"/>
                  <a:pt x="6592" y="1415"/>
                  <a:pt x="6545" y="1474"/>
                </a:cubicBezTo>
                <a:cubicBezTo>
                  <a:pt x="6527" y="1445"/>
                  <a:pt x="6510" y="1427"/>
                  <a:pt x="6498" y="1403"/>
                </a:cubicBezTo>
                <a:cubicBezTo>
                  <a:pt x="6421" y="1256"/>
                  <a:pt x="6421" y="1256"/>
                  <a:pt x="6539" y="1120"/>
                </a:cubicBezTo>
                <a:cubicBezTo>
                  <a:pt x="6574" y="1073"/>
                  <a:pt x="6610" y="1019"/>
                  <a:pt x="6628" y="966"/>
                </a:cubicBezTo>
                <a:cubicBezTo>
                  <a:pt x="6651" y="895"/>
                  <a:pt x="6651" y="824"/>
                  <a:pt x="6569" y="783"/>
                </a:cubicBezTo>
                <a:cubicBezTo>
                  <a:pt x="6556" y="776"/>
                  <a:pt x="6544" y="773"/>
                  <a:pt x="6531" y="773"/>
                </a:cubicBezTo>
                <a:cubicBezTo>
                  <a:pt x="6487" y="773"/>
                  <a:pt x="6441" y="811"/>
                  <a:pt x="6409" y="884"/>
                </a:cubicBezTo>
                <a:cubicBezTo>
                  <a:pt x="6380" y="937"/>
                  <a:pt x="6356" y="990"/>
                  <a:pt x="6332" y="1055"/>
                </a:cubicBezTo>
                <a:cubicBezTo>
                  <a:pt x="6208" y="907"/>
                  <a:pt x="6214" y="907"/>
                  <a:pt x="6291" y="765"/>
                </a:cubicBezTo>
                <a:cubicBezTo>
                  <a:pt x="6321" y="724"/>
                  <a:pt x="6350" y="671"/>
                  <a:pt x="6350" y="618"/>
                </a:cubicBezTo>
                <a:cubicBezTo>
                  <a:pt x="6350" y="576"/>
                  <a:pt x="6326" y="506"/>
                  <a:pt x="6291" y="488"/>
                </a:cubicBezTo>
                <a:cubicBezTo>
                  <a:pt x="6281" y="482"/>
                  <a:pt x="6272" y="480"/>
                  <a:pt x="6263" y="480"/>
                </a:cubicBezTo>
                <a:cubicBezTo>
                  <a:pt x="6223" y="480"/>
                  <a:pt x="6192" y="526"/>
                  <a:pt x="6173" y="565"/>
                </a:cubicBezTo>
                <a:cubicBezTo>
                  <a:pt x="6149" y="624"/>
                  <a:pt x="6132" y="683"/>
                  <a:pt x="6102" y="754"/>
                </a:cubicBezTo>
                <a:cubicBezTo>
                  <a:pt x="5990" y="647"/>
                  <a:pt x="5954" y="517"/>
                  <a:pt x="5901" y="405"/>
                </a:cubicBezTo>
                <a:cubicBezTo>
                  <a:pt x="5872" y="346"/>
                  <a:pt x="5842" y="287"/>
                  <a:pt x="5807" y="240"/>
                </a:cubicBezTo>
                <a:cubicBezTo>
                  <a:pt x="5770" y="196"/>
                  <a:pt x="5724" y="172"/>
                  <a:pt x="5683" y="172"/>
                </a:cubicBezTo>
                <a:cubicBezTo>
                  <a:pt x="5658" y="172"/>
                  <a:pt x="5635" y="181"/>
                  <a:pt x="5618" y="198"/>
                </a:cubicBezTo>
                <a:cubicBezTo>
                  <a:pt x="5559" y="252"/>
                  <a:pt x="5570" y="322"/>
                  <a:pt x="5612" y="376"/>
                </a:cubicBezTo>
                <a:cubicBezTo>
                  <a:pt x="5689" y="464"/>
                  <a:pt x="5771" y="547"/>
                  <a:pt x="5854" y="624"/>
                </a:cubicBezTo>
                <a:cubicBezTo>
                  <a:pt x="5913" y="683"/>
                  <a:pt x="5978" y="736"/>
                  <a:pt x="6037" y="789"/>
                </a:cubicBezTo>
                <a:cubicBezTo>
                  <a:pt x="6007" y="795"/>
                  <a:pt x="5979" y="797"/>
                  <a:pt x="5952" y="797"/>
                </a:cubicBezTo>
                <a:cubicBezTo>
                  <a:pt x="5898" y="797"/>
                  <a:pt x="5848" y="789"/>
                  <a:pt x="5801" y="789"/>
                </a:cubicBezTo>
                <a:cubicBezTo>
                  <a:pt x="5790" y="788"/>
                  <a:pt x="5780" y="787"/>
                  <a:pt x="5769" y="787"/>
                </a:cubicBezTo>
                <a:cubicBezTo>
                  <a:pt x="5719" y="787"/>
                  <a:pt x="5670" y="802"/>
                  <a:pt x="5665" y="866"/>
                </a:cubicBezTo>
                <a:cubicBezTo>
                  <a:pt x="5665" y="937"/>
                  <a:pt x="5724" y="972"/>
                  <a:pt x="5789" y="972"/>
                </a:cubicBezTo>
                <a:cubicBezTo>
                  <a:pt x="5801" y="973"/>
                  <a:pt x="5813" y="974"/>
                  <a:pt x="5825" y="974"/>
                </a:cubicBezTo>
                <a:cubicBezTo>
                  <a:pt x="5880" y="974"/>
                  <a:pt x="5938" y="964"/>
                  <a:pt x="5996" y="954"/>
                </a:cubicBezTo>
                <a:cubicBezTo>
                  <a:pt x="6042" y="944"/>
                  <a:pt x="6076" y="937"/>
                  <a:pt x="6101" y="937"/>
                </a:cubicBezTo>
                <a:cubicBezTo>
                  <a:pt x="6162" y="937"/>
                  <a:pt x="6175" y="977"/>
                  <a:pt x="6208" y="1102"/>
                </a:cubicBezTo>
                <a:cubicBezTo>
                  <a:pt x="6173" y="1108"/>
                  <a:pt x="6132" y="1114"/>
                  <a:pt x="6090" y="1114"/>
                </a:cubicBezTo>
                <a:cubicBezTo>
                  <a:pt x="6049" y="1120"/>
                  <a:pt x="6007" y="1114"/>
                  <a:pt x="5972" y="1126"/>
                </a:cubicBezTo>
                <a:cubicBezTo>
                  <a:pt x="5937" y="1137"/>
                  <a:pt x="5883" y="1173"/>
                  <a:pt x="5883" y="1197"/>
                </a:cubicBezTo>
                <a:cubicBezTo>
                  <a:pt x="5883" y="1232"/>
                  <a:pt x="5919" y="1285"/>
                  <a:pt x="5948" y="1303"/>
                </a:cubicBezTo>
                <a:cubicBezTo>
                  <a:pt x="5996" y="1321"/>
                  <a:pt x="6049" y="1321"/>
                  <a:pt x="6102" y="1321"/>
                </a:cubicBezTo>
                <a:cubicBezTo>
                  <a:pt x="6143" y="1321"/>
                  <a:pt x="6185" y="1315"/>
                  <a:pt x="6226" y="1297"/>
                </a:cubicBezTo>
                <a:cubicBezTo>
                  <a:pt x="6248" y="1290"/>
                  <a:pt x="6268" y="1287"/>
                  <a:pt x="6287" y="1287"/>
                </a:cubicBezTo>
                <a:cubicBezTo>
                  <a:pt x="6349" y="1287"/>
                  <a:pt x="6394" y="1323"/>
                  <a:pt x="6421" y="1391"/>
                </a:cubicBezTo>
                <a:cubicBezTo>
                  <a:pt x="6439" y="1439"/>
                  <a:pt x="6456" y="1486"/>
                  <a:pt x="6480" y="1551"/>
                </a:cubicBezTo>
                <a:cubicBezTo>
                  <a:pt x="6397" y="1539"/>
                  <a:pt x="6344" y="1521"/>
                  <a:pt x="6285" y="1516"/>
                </a:cubicBezTo>
                <a:cubicBezTo>
                  <a:pt x="6255" y="1511"/>
                  <a:pt x="6228" y="1508"/>
                  <a:pt x="6203" y="1508"/>
                </a:cubicBezTo>
                <a:cubicBezTo>
                  <a:pt x="6110" y="1508"/>
                  <a:pt x="6052" y="1542"/>
                  <a:pt x="6043" y="1598"/>
                </a:cubicBezTo>
                <a:cubicBezTo>
                  <a:pt x="6037" y="1676"/>
                  <a:pt x="6111" y="1723"/>
                  <a:pt x="6238" y="1723"/>
                </a:cubicBezTo>
                <a:cubicBezTo>
                  <a:pt x="6246" y="1723"/>
                  <a:pt x="6254" y="1723"/>
                  <a:pt x="6261" y="1722"/>
                </a:cubicBezTo>
                <a:cubicBezTo>
                  <a:pt x="6315" y="1722"/>
                  <a:pt x="6368" y="1722"/>
                  <a:pt x="6421" y="1710"/>
                </a:cubicBezTo>
                <a:cubicBezTo>
                  <a:pt x="6439" y="1706"/>
                  <a:pt x="6455" y="1704"/>
                  <a:pt x="6470" y="1704"/>
                </a:cubicBezTo>
                <a:cubicBezTo>
                  <a:pt x="6534" y="1704"/>
                  <a:pt x="6572" y="1745"/>
                  <a:pt x="6586" y="1817"/>
                </a:cubicBezTo>
                <a:cubicBezTo>
                  <a:pt x="6598" y="1858"/>
                  <a:pt x="6604" y="1899"/>
                  <a:pt x="6610" y="1958"/>
                </a:cubicBezTo>
                <a:cubicBezTo>
                  <a:pt x="6557" y="1953"/>
                  <a:pt x="6521" y="1947"/>
                  <a:pt x="6486" y="1941"/>
                </a:cubicBezTo>
                <a:cubicBezTo>
                  <a:pt x="6449" y="1935"/>
                  <a:pt x="6417" y="1916"/>
                  <a:pt x="6381" y="1916"/>
                </a:cubicBezTo>
                <a:cubicBezTo>
                  <a:pt x="6377" y="1916"/>
                  <a:pt x="6372" y="1916"/>
                  <a:pt x="6368" y="1917"/>
                </a:cubicBezTo>
                <a:cubicBezTo>
                  <a:pt x="6291" y="1917"/>
                  <a:pt x="6214" y="1917"/>
                  <a:pt x="6143" y="1941"/>
                </a:cubicBezTo>
                <a:cubicBezTo>
                  <a:pt x="6067" y="1976"/>
                  <a:pt x="6061" y="2071"/>
                  <a:pt x="6137" y="2112"/>
                </a:cubicBezTo>
                <a:cubicBezTo>
                  <a:pt x="6185" y="2136"/>
                  <a:pt x="6250" y="2147"/>
                  <a:pt x="6303" y="2153"/>
                </a:cubicBezTo>
                <a:cubicBezTo>
                  <a:pt x="6342" y="2155"/>
                  <a:pt x="6382" y="2156"/>
                  <a:pt x="6421" y="2156"/>
                </a:cubicBezTo>
                <a:cubicBezTo>
                  <a:pt x="6499" y="2156"/>
                  <a:pt x="6576" y="2153"/>
                  <a:pt x="6651" y="2153"/>
                </a:cubicBezTo>
                <a:cubicBezTo>
                  <a:pt x="6722" y="2313"/>
                  <a:pt x="6722" y="2319"/>
                  <a:pt x="6657" y="2443"/>
                </a:cubicBezTo>
                <a:cubicBezTo>
                  <a:pt x="6634" y="2431"/>
                  <a:pt x="6604" y="2419"/>
                  <a:pt x="6580" y="2401"/>
                </a:cubicBezTo>
                <a:cubicBezTo>
                  <a:pt x="6486" y="2360"/>
                  <a:pt x="6391" y="2307"/>
                  <a:pt x="6291" y="2272"/>
                </a:cubicBezTo>
                <a:cubicBezTo>
                  <a:pt x="6273" y="2264"/>
                  <a:pt x="6254" y="2260"/>
                  <a:pt x="6236" y="2260"/>
                </a:cubicBezTo>
                <a:cubicBezTo>
                  <a:pt x="6185" y="2260"/>
                  <a:pt x="6138" y="2290"/>
                  <a:pt x="6108" y="2342"/>
                </a:cubicBezTo>
                <a:cubicBezTo>
                  <a:pt x="6072" y="2407"/>
                  <a:pt x="6096" y="2466"/>
                  <a:pt x="6143" y="2520"/>
                </a:cubicBezTo>
                <a:cubicBezTo>
                  <a:pt x="6208" y="2602"/>
                  <a:pt x="6303" y="2632"/>
                  <a:pt x="6409" y="2644"/>
                </a:cubicBezTo>
                <a:cubicBezTo>
                  <a:pt x="6480" y="2650"/>
                  <a:pt x="6551" y="2644"/>
                  <a:pt x="6616" y="2655"/>
                </a:cubicBezTo>
                <a:cubicBezTo>
                  <a:pt x="6657" y="2661"/>
                  <a:pt x="6722" y="2691"/>
                  <a:pt x="6728" y="2720"/>
                </a:cubicBezTo>
                <a:cubicBezTo>
                  <a:pt x="6746" y="2815"/>
                  <a:pt x="6763" y="2915"/>
                  <a:pt x="6669" y="3016"/>
                </a:cubicBezTo>
                <a:cubicBezTo>
                  <a:pt x="6610" y="2968"/>
                  <a:pt x="6557" y="2927"/>
                  <a:pt x="6504" y="2886"/>
                </a:cubicBezTo>
                <a:cubicBezTo>
                  <a:pt x="6424" y="2819"/>
                  <a:pt x="6365" y="2786"/>
                  <a:pt x="6301" y="2786"/>
                </a:cubicBezTo>
                <a:cubicBezTo>
                  <a:pt x="6246" y="2786"/>
                  <a:pt x="6187" y="2810"/>
                  <a:pt x="6108" y="2856"/>
                </a:cubicBezTo>
                <a:cubicBezTo>
                  <a:pt x="6120" y="3039"/>
                  <a:pt x="6267" y="3092"/>
                  <a:pt x="6409" y="3134"/>
                </a:cubicBezTo>
                <a:cubicBezTo>
                  <a:pt x="6492" y="3163"/>
                  <a:pt x="6580" y="3175"/>
                  <a:pt x="6669" y="3193"/>
                </a:cubicBezTo>
                <a:cubicBezTo>
                  <a:pt x="6687" y="3293"/>
                  <a:pt x="6681" y="3358"/>
                  <a:pt x="6574" y="3388"/>
                </a:cubicBezTo>
                <a:cubicBezTo>
                  <a:pt x="6397" y="3441"/>
                  <a:pt x="6362" y="3494"/>
                  <a:pt x="6403" y="3671"/>
                </a:cubicBezTo>
                <a:cubicBezTo>
                  <a:pt x="6462" y="3919"/>
                  <a:pt x="6539" y="4156"/>
                  <a:pt x="6604" y="4404"/>
                </a:cubicBezTo>
                <a:cubicBezTo>
                  <a:pt x="6681" y="4723"/>
                  <a:pt x="6758" y="5047"/>
                  <a:pt x="6828" y="5366"/>
                </a:cubicBezTo>
                <a:cubicBezTo>
                  <a:pt x="6840" y="5408"/>
                  <a:pt x="6834" y="5455"/>
                  <a:pt x="6840" y="5538"/>
                </a:cubicBezTo>
                <a:cubicBezTo>
                  <a:pt x="6734" y="5414"/>
                  <a:pt x="6657" y="5319"/>
                  <a:pt x="6580" y="5225"/>
                </a:cubicBezTo>
                <a:cubicBezTo>
                  <a:pt x="6391" y="5000"/>
                  <a:pt x="6173" y="4794"/>
                  <a:pt x="6067" y="4510"/>
                </a:cubicBezTo>
                <a:cubicBezTo>
                  <a:pt x="6013" y="4356"/>
                  <a:pt x="5948" y="4197"/>
                  <a:pt x="5943" y="4037"/>
                </a:cubicBezTo>
                <a:cubicBezTo>
                  <a:pt x="5925" y="3784"/>
                  <a:pt x="5948" y="3530"/>
                  <a:pt x="5954" y="3276"/>
                </a:cubicBezTo>
                <a:cubicBezTo>
                  <a:pt x="5954" y="3175"/>
                  <a:pt x="5948" y="3069"/>
                  <a:pt x="5943" y="2939"/>
                </a:cubicBezTo>
                <a:cubicBezTo>
                  <a:pt x="5984" y="2921"/>
                  <a:pt x="6043" y="2892"/>
                  <a:pt x="6108" y="2856"/>
                </a:cubicBezTo>
                <a:cubicBezTo>
                  <a:pt x="6098" y="2683"/>
                  <a:pt x="6048" y="2615"/>
                  <a:pt x="5905" y="2615"/>
                </a:cubicBezTo>
                <a:cubicBezTo>
                  <a:pt x="5882" y="2615"/>
                  <a:pt x="5858" y="2617"/>
                  <a:pt x="5830" y="2620"/>
                </a:cubicBezTo>
                <a:cubicBezTo>
                  <a:pt x="5813" y="2620"/>
                  <a:pt x="5795" y="2626"/>
                  <a:pt x="5777" y="2632"/>
                </a:cubicBezTo>
                <a:cubicBezTo>
                  <a:pt x="5647" y="2661"/>
                  <a:pt x="5511" y="2691"/>
                  <a:pt x="5352" y="2720"/>
                </a:cubicBezTo>
                <a:cubicBezTo>
                  <a:pt x="5381" y="2655"/>
                  <a:pt x="5411" y="2602"/>
                  <a:pt x="5429" y="2549"/>
                </a:cubicBezTo>
                <a:cubicBezTo>
                  <a:pt x="5500" y="2336"/>
                  <a:pt x="5582" y="2130"/>
                  <a:pt x="5629" y="1911"/>
                </a:cubicBezTo>
                <a:cubicBezTo>
                  <a:pt x="5677" y="1687"/>
                  <a:pt x="5677" y="1451"/>
                  <a:pt x="5559" y="1238"/>
                </a:cubicBezTo>
                <a:cubicBezTo>
                  <a:pt x="5535" y="1191"/>
                  <a:pt x="5482" y="1143"/>
                  <a:pt x="5435" y="1137"/>
                </a:cubicBezTo>
                <a:cubicBezTo>
                  <a:pt x="5428" y="1137"/>
                  <a:pt x="5423" y="1136"/>
                  <a:pt x="5417" y="1136"/>
                </a:cubicBezTo>
                <a:cubicBezTo>
                  <a:pt x="5348" y="1136"/>
                  <a:pt x="5321" y="1201"/>
                  <a:pt x="5311" y="1262"/>
                </a:cubicBezTo>
                <a:cubicBezTo>
                  <a:pt x="5287" y="1391"/>
                  <a:pt x="5269" y="1521"/>
                  <a:pt x="5257" y="1651"/>
                </a:cubicBezTo>
                <a:cubicBezTo>
                  <a:pt x="5234" y="1964"/>
                  <a:pt x="5181" y="2266"/>
                  <a:pt x="5080" y="2567"/>
                </a:cubicBezTo>
                <a:cubicBezTo>
                  <a:pt x="4927" y="3004"/>
                  <a:pt x="4732" y="3429"/>
                  <a:pt x="4631" y="3925"/>
                </a:cubicBezTo>
                <a:cubicBezTo>
                  <a:pt x="4578" y="3719"/>
                  <a:pt x="4525" y="3553"/>
                  <a:pt x="4566" y="3376"/>
                </a:cubicBezTo>
                <a:cubicBezTo>
                  <a:pt x="4608" y="3163"/>
                  <a:pt x="4661" y="2951"/>
                  <a:pt x="4726" y="2744"/>
                </a:cubicBezTo>
                <a:cubicBezTo>
                  <a:pt x="4809" y="2496"/>
                  <a:pt x="4873" y="2242"/>
                  <a:pt x="4897" y="1982"/>
                </a:cubicBezTo>
                <a:cubicBezTo>
                  <a:pt x="4921" y="1687"/>
                  <a:pt x="4891" y="1386"/>
                  <a:pt x="4749" y="1126"/>
                </a:cubicBezTo>
                <a:cubicBezTo>
                  <a:pt x="4667" y="984"/>
                  <a:pt x="4543" y="866"/>
                  <a:pt x="4431" y="748"/>
                </a:cubicBezTo>
                <a:cubicBezTo>
                  <a:pt x="4402" y="717"/>
                  <a:pt x="4369" y="702"/>
                  <a:pt x="4334" y="702"/>
                </a:cubicBezTo>
                <a:cubicBezTo>
                  <a:pt x="4303" y="702"/>
                  <a:pt x="4269" y="714"/>
                  <a:pt x="4236" y="736"/>
                </a:cubicBezTo>
                <a:cubicBezTo>
                  <a:pt x="4165" y="789"/>
                  <a:pt x="4165" y="854"/>
                  <a:pt x="4200" y="925"/>
                </a:cubicBezTo>
                <a:cubicBezTo>
                  <a:pt x="4224" y="966"/>
                  <a:pt x="4247" y="1008"/>
                  <a:pt x="4271" y="1049"/>
                </a:cubicBezTo>
                <a:cubicBezTo>
                  <a:pt x="4395" y="1273"/>
                  <a:pt x="4525" y="1498"/>
                  <a:pt x="4631" y="1734"/>
                </a:cubicBezTo>
                <a:cubicBezTo>
                  <a:pt x="4726" y="1941"/>
                  <a:pt x="4732" y="2165"/>
                  <a:pt x="4661" y="2384"/>
                </a:cubicBezTo>
                <a:cubicBezTo>
                  <a:pt x="4637" y="2378"/>
                  <a:pt x="4620" y="2378"/>
                  <a:pt x="4620" y="2372"/>
                </a:cubicBezTo>
                <a:cubicBezTo>
                  <a:pt x="4596" y="2342"/>
                  <a:pt x="4578" y="2313"/>
                  <a:pt x="4560" y="2283"/>
                </a:cubicBezTo>
                <a:cubicBezTo>
                  <a:pt x="4425" y="1982"/>
                  <a:pt x="4230" y="1722"/>
                  <a:pt x="4011" y="1486"/>
                </a:cubicBezTo>
                <a:cubicBezTo>
                  <a:pt x="3710" y="1155"/>
                  <a:pt x="3444" y="807"/>
                  <a:pt x="3220" y="423"/>
                </a:cubicBezTo>
                <a:cubicBezTo>
                  <a:pt x="3149" y="305"/>
                  <a:pt x="3066" y="192"/>
                  <a:pt x="2989" y="86"/>
                </a:cubicBezTo>
                <a:cubicBezTo>
                  <a:pt x="2961" y="44"/>
                  <a:pt x="2921" y="1"/>
                  <a:pt x="28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9"/>
          <p:cNvSpPr txBox="1">
            <a:spLocks noGrp="1"/>
          </p:cNvSpPr>
          <p:nvPr>
            <p:ph type="title"/>
          </p:nvPr>
        </p:nvSpPr>
        <p:spPr>
          <a:xfrm>
            <a:off x="713225" y="521208"/>
            <a:ext cx="7717500" cy="572700"/>
          </a:xfrm>
          <a:prstGeom prst="rect">
            <a:avLst/>
          </a:prstGeom>
        </p:spPr>
        <p:txBody>
          <a:bodyPr spcFirstLastPara="1" wrap="square" lIns="0" tIns="0" rIns="0" bIns="0" anchor="t" anchorCtr="0">
            <a:normAutofit/>
          </a:bodyPr>
          <a:lstStyle>
            <a:lvl1pPr lvl="0" algn="r" rtl="0">
              <a:spcBef>
                <a:spcPts val="0"/>
              </a:spcBef>
              <a:spcAft>
                <a:spcPts val="0"/>
              </a:spcAft>
              <a:buSzPts val="3600"/>
              <a:buNone/>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wo columns 2">
  <p:cSld name="CUSTOM_9">
    <p:spTree>
      <p:nvGrpSpPr>
        <p:cNvPr id="1" name="Shape 875"/>
        <p:cNvGrpSpPr/>
        <p:nvPr/>
      </p:nvGrpSpPr>
      <p:grpSpPr>
        <a:xfrm>
          <a:off x="0" y="0"/>
          <a:ext cx="0" cy="0"/>
          <a:chOff x="0" y="0"/>
          <a:chExt cx="0" cy="0"/>
        </a:xfrm>
      </p:grpSpPr>
      <p:sp>
        <p:nvSpPr>
          <p:cNvPr id="876" name="Google Shape;876;p30"/>
          <p:cNvSpPr txBox="1">
            <a:spLocks noGrp="1"/>
          </p:cNvSpPr>
          <p:nvPr>
            <p:ph type="title"/>
          </p:nvPr>
        </p:nvSpPr>
        <p:spPr>
          <a:xfrm>
            <a:off x="713225" y="521225"/>
            <a:ext cx="7717500" cy="637800"/>
          </a:xfrm>
          <a:prstGeom prst="rect">
            <a:avLst/>
          </a:prstGeom>
        </p:spPr>
        <p:txBody>
          <a:bodyPr spcFirstLastPara="1" wrap="square" lIns="0" tIns="0" rIns="0" bIns="0" anchor="t" anchorCtr="0">
            <a:norm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77" name="Google Shape;877;p30"/>
          <p:cNvSpPr txBox="1">
            <a:spLocks noGrp="1"/>
          </p:cNvSpPr>
          <p:nvPr>
            <p:ph type="subTitle" idx="1"/>
          </p:nvPr>
        </p:nvSpPr>
        <p:spPr>
          <a:xfrm>
            <a:off x="1077075" y="2444520"/>
            <a:ext cx="2103000" cy="771600"/>
          </a:xfrm>
          <a:prstGeom prst="rect">
            <a:avLst/>
          </a:prstGeom>
        </p:spPr>
        <p:txBody>
          <a:bodyPr spcFirstLastPara="1" wrap="square" lIns="0" tIns="0" rIns="0" bIns="0" anchor="t" anchorCtr="0">
            <a:noAutofit/>
          </a:bodyPr>
          <a:lstStyle>
            <a:lvl1pPr lvl="0" algn="r" rtl="0">
              <a:spcBef>
                <a:spcPts val="0"/>
              </a:spcBef>
              <a:spcAft>
                <a:spcPts val="0"/>
              </a:spcAft>
              <a:buClr>
                <a:schemeClr val="accent1"/>
              </a:buClr>
              <a:buSzPts val="1400"/>
              <a:buFont typeface="Roboto"/>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78" name="Google Shape;878;p30"/>
          <p:cNvSpPr txBox="1">
            <a:spLocks noGrp="1"/>
          </p:cNvSpPr>
          <p:nvPr>
            <p:ph type="subTitle" idx="2"/>
          </p:nvPr>
        </p:nvSpPr>
        <p:spPr>
          <a:xfrm>
            <a:off x="1077075" y="1929535"/>
            <a:ext cx="2103000" cy="392700"/>
          </a:xfrm>
          <a:prstGeom prst="rect">
            <a:avLst/>
          </a:prstGeom>
        </p:spPr>
        <p:txBody>
          <a:bodyPr spcFirstLastPara="1" wrap="square" lIns="0" tIns="0" rIns="0" bIns="0" anchor="b" anchorCtr="0">
            <a:noAutofit/>
          </a:bodyPr>
          <a:lstStyle>
            <a:lvl1pPr lvl="0" algn="r"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79" name="Google Shape;879;p30"/>
          <p:cNvSpPr txBox="1">
            <a:spLocks noGrp="1"/>
          </p:cNvSpPr>
          <p:nvPr>
            <p:ph type="subTitle" idx="3"/>
          </p:nvPr>
        </p:nvSpPr>
        <p:spPr>
          <a:xfrm>
            <a:off x="5963925" y="2442366"/>
            <a:ext cx="2103000" cy="771600"/>
          </a:xfrm>
          <a:prstGeom prst="rect">
            <a:avLst/>
          </a:prstGeom>
        </p:spPr>
        <p:txBody>
          <a:bodyPr spcFirstLastPara="1" wrap="square" lIns="0" tIns="0" rIns="0" bIns="0" anchor="t" anchorCtr="0">
            <a:noAutofit/>
          </a:bodyPr>
          <a:lstStyle>
            <a:lvl1pPr lvl="0" rtl="0">
              <a:spcBef>
                <a:spcPts val="0"/>
              </a:spcBef>
              <a:spcAft>
                <a:spcPts val="0"/>
              </a:spcAft>
              <a:buClr>
                <a:schemeClr val="accent1"/>
              </a:buClr>
              <a:buSzPts val="1400"/>
              <a:buFont typeface="Roboto"/>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80" name="Google Shape;880;p30"/>
          <p:cNvSpPr txBox="1">
            <a:spLocks noGrp="1"/>
          </p:cNvSpPr>
          <p:nvPr>
            <p:ph type="subTitle" idx="4"/>
          </p:nvPr>
        </p:nvSpPr>
        <p:spPr>
          <a:xfrm>
            <a:off x="5963925" y="1927381"/>
            <a:ext cx="2103000" cy="392700"/>
          </a:xfrm>
          <a:prstGeom prst="rect">
            <a:avLst/>
          </a:prstGeom>
        </p:spPr>
        <p:txBody>
          <a:bodyPr spcFirstLastPara="1" wrap="square" lIns="0" tIns="0" rIns="0" bIns="0" anchor="b" anchorCtr="0">
            <a:noAutofit/>
          </a:bodyPr>
          <a:lstStyle>
            <a:lvl1pPr lvl="0"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881" name="Google Shape;881;p30"/>
          <p:cNvSpPr/>
          <p:nvPr/>
        </p:nvSpPr>
        <p:spPr>
          <a:xfrm flipH="1">
            <a:off x="-2994082" y="3457300"/>
            <a:ext cx="12847559"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Google Shape;66;p4"/>
          <p:cNvSpPr txBox="1">
            <a:spLocks noGrp="1"/>
          </p:cNvSpPr>
          <p:nvPr>
            <p:ph type="title"/>
          </p:nvPr>
        </p:nvSpPr>
        <p:spPr>
          <a:xfrm>
            <a:off x="713225" y="521208"/>
            <a:ext cx="7717500" cy="572700"/>
          </a:xfrm>
          <a:prstGeom prst="rect">
            <a:avLst/>
          </a:prstGeom>
        </p:spPr>
        <p:txBody>
          <a:bodyPr spcFirstLastPara="1" wrap="square" lIns="0" tIns="0" rIns="0" bIns="0" anchor="t" anchorCtr="0">
            <a:normAutofit/>
          </a:bodyPr>
          <a:lstStyle>
            <a:lvl1pPr lvl="0" algn="ctr">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67" name="Google Shape;67;p4"/>
          <p:cNvSpPr txBox="1">
            <a:spLocks noGrp="1"/>
          </p:cNvSpPr>
          <p:nvPr>
            <p:ph type="body" idx="1"/>
          </p:nvPr>
        </p:nvSpPr>
        <p:spPr>
          <a:xfrm>
            <a:off x="713225" y="1434650"/>
            <a:ext cx="7717500" cy="34773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atin typeface="Montserrat"/>
                <a:ea typeface="Montserrat"/>
                <a:cs typeface="Montserrat"/>
                <a:sym typeface="Montserrat"/>
              </a:defRPr>
            </a:lvl1pPr>
            <a:lvl2pPr marL="914400" lvl="1" indent="-317500">
              <a:spcBef>
                <a:spcPts val="0"/>
              </a:spcBef>
              <a:spcAft>
                <a:spcPts val="0"/>
              </a:spcAft>
              <a:buSzPts val="1400"/>
              <a:buChar char="○"/>
              <a:defRPr sz="1100">
                <a:latin typeface="Montserrat"/>
                <a:ea typeface="Montserrat"/>
                <a:cs typeface="Montserrat"/>
                <a:sym typeface="Montserrat"/>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68" name="Google Shape;68;p4"/>
          <p:cNvSpPr/>
          <p:nvPr/>
        </p:nvSpPr>
        <p:spPr>
          <a:xfrm flipH="1">
            <a:off x="8290850" y="3883213"/>
            <a:ext cx="1706307" cy="1778297"/>
          </a:xfrm>
          <a:custGeom>
            <a:avLst/>
            <a:gdLst/>
            <a:ahLst/>
            <a:cxnLst/>
            <a:rect l="l" t="t" r="r" b="b"/>
            <a:pathLst>
              <a:path w="8459" h="8816" extrusionOk="0">
                <a:moveTo>
                  <a:pt x="875" y="3152"/>
                </a:moveTo>
                <a:cubicBezTo>
                  <a:pt x="1005" y="3358"/>
                  <a:pt x="786" y="3447"/>
                  <a:pt x="804" y="3595"/>
                </a:cubicBezTo>
                <a:lnTo>
                  <a:pt x="757" y="3595"/>
                </a:lnTo>
                <a:cubicBezTo>
                  <a:pt x="727" y="3535"/>
                  <a:pt x="692" y="3476"/>
                  <a:pt x="650" y="3406"/>
                </a:cubicBezTo>
                <a:cubicBezTo>
                  <a:pt x="721" y="3323"/>
                  <a:pt x="792" y="3246"/>
                  <a:pt x="875" y="3152"/>
                </a:cubicBezTo>
                <a:close/>
                <a:moveTo>
                  <a:pt x="1129" y="3476"/>
                </a:moveTo>
                <a:cubicBezTo>
                  <a:pt x="1176" y="3524"/>
                  <a:pt x="1217" y="3559"/>
                  <a:pt x="1253" y="3595"/>
                </a:cubicBezTo>
                <a:cubicBezTo>
                  <a:pt x="1200" y="3730"/>
                  <a:pt x="1147" y="3860"/>
                  <a:pt x="1088" y="4014"/>
                </a:cubicBezTo>
                <a:cubicBezTo>
                  <a:pt x="1011" y="3925"/>
                  <a:pt x="952" y="3854"/>
                  <a:pt x="887" y="3778"/>
                </a:cubicBezTo>
                <a:cubicBezTo>
                  <a:pt x="975" y="3665"/>
                  <a:pt x="1046" y="3577"/>
                  <a:pt x="1129" y="3476"/>
                </a:cubicBezTo>
                <a:close/>
                <a:moveTo>
                  <a:pt x="1466" y="3760"/>
                </a:moveTo>
                <a:cubicBezTo>
                  <a:pt x="1525" y="3789"/>
                  <a:pt x="1584" y="3813"/>
                  <a:pt x="1643" y="3843"/>
                </a:cubicBezTo>
                <a:cubicBezTo>
                  <a:pt x="1566" y="4014"/>
                  <a:pt x="1501" y="4173"/>
                  <a:pt x="1430" y="4351"/>
                </a:cubicBezTo>
                <a:cubicBezTo>
                  <a:pt x="1389" y="4315"/>
                  <a:pt x="1353" y="4291"/>
                  <a:pt x="1324" y="4262"/>
                </a:cubicBezTo>
                <a:cubicBezTo>
                  <a:pt x="1217" y="4150"/>
                  <a:pt x="1217" y="4150"/>
                  <a:pt x="1312" y="4020"/>
                </a:cubicBezTo>
                <a:cubicBezTo>
                  <a:pt x="1365" y="3943"/>
                  <a:pt x="1406" y="3860"/>
                  <a:pt x="1466" y="3760"/>
                </a:cubicBezTo>
                <a:close/>
                <a:moveTo>
                  <a:pt x="1897" y="3978"/>
                </a:moveTo>
                <a:cubicBezTo>
                  <a:pt x="1938" y="3990"/>
                  <a:pt x="1979" y="4002"/>
                  <a:pt x="2050" y="4020"/>
                </a:cubicBezTo>
                <a:cubicBezTo>
                  <a:pt x="1838" y="4215"/>
                  <a:pt x="1897" y="4439"/>
                  <a:pt x="1909" y="4664"/>
                </a:cubicBezTo>
                <a:cubicBezTo>
                  <a:pt x="1773" y="4646"/>
                  <a:pt x="1696" y="4569"/>
                  <a:pt x="1619" y="4480"/>
                </a:cubicBezTo>
                <a:cubicBezTo>
                  <a:pt x="1714" y="4315"/>
                  <a:pt x="1802" y="4150"/>
                  <a:pt x="1897" y="3978"/>
                </a:cubicBezTo>
                <a:close/>
                <a:moveTo>
                  <a:pt x="2304" y="4321"/>
                </a:moveTo>
                <a:cubicBezTo>
                  <a:pt x="2346" y="4380"/>
                  <a:pt x="2387" y="4415"/>
                  <a:pt x="2399" y="4457"/>
                </a:cubicBezTo>
                <a:cubicBezTo>
                  <a:pt x="2428" y="4599"/>
                  <a:pt x="2452" y="4740"/>
                  <a:pt x="2470" y="4888"/>
                </a:cubicBezTo>
                <a:cubicBezTo>
                  <a:pt x="2476" y="4900"/>
                  <a:pt x="2470" y="4918"/>
                  <a:pt x="2464" y="4947"/>
                </a:cubicBezTo>
                <a:cubicBezTo>
                  <a:pt x="2322" y="4935"/>
                  <a:pt x="2210" y="4870"/>
                  <a:pt x="2103" y="4788"/>
                </a:cubicBezTo>
                <a:cubicBezTo>
                  <a:pt x="2174" y="4628"/>
                  <a:pt x="2233" y="4486"/>
                  <a:pt x="2304" y="4321"/>
                </a:cubicBezTo>
                <a:close/>
                <a:moveTo>
                  <a:pt x="2729" y="4788"/>
                </a:moveTo>
                <a:cubicBezTo>
                  <a:pt x="2794" y="4858"/>
                  <a:pt x="2842" y="4912"/>
                  <a:pt x="2901" y="4977"/>
                </a:cubicBezTo>
                <a:cubicBezTo>
                  <a:pt x="2867" y="4996"/>
                  <a:pt x="2838" y="5003"/>
                  <a:pt x="2810" y="5003"/>
                </a:cubicBezTo>
                <a:cubicBezTo>
                  <a:pt x="2760" y="5003"/>
                  <a:pt x="2716" y="4980"/>
                  <a:pt x="2659" y="4965"/>
                </a:cubicBezTo>
                <a:cubicBezTo>
                  <a:pt x="2682" y="4900"/>
                  <a:pt x="2700" y="4858"/>
                  <a:pt x="2729" y="4788"/>
                </a:cubicBezTo>
                <a:close/>
                <a:moveTo>
                  <a:pt x="2082" y="4899"/>
                </a:moveTo>
                <a:cubicBezTo>
                  <a:pt x="2120" y="4899"/>
                  <a:pt x="2165" y="4930"/>
                  <a:pt x="2269" y="5000"/>
                </a:cubicBezTo>
                <a:cubicBezTo>
                  <a:pt x="2237" y="5007"/>
                  <a:pt x="2207" y="5010"/>
                  <a:pt x="2179" y="5010"/>
                </a:cubicBezTo>
                <a:cubicBezTo>
                  <a:pt x="2109" y="5010"/>
                  <a:pt x="2049" y="4989"/>
                  <a:pt x="1985" y="4947"/>
                </a:cubicBezTo>
                <a:cubicBezTo>
                  <a:pt x="2029" y="4917"/>
                  <a:pt x="2053" y="4899"/>
                  <a:pt x="2082" y="4899"/>
                </a:cubicBezTo>
                <a:close/>
                <a:moveTo>
                  <a:pt x="5588" y="3075"/>
                </a:moveTo>
                <a:lnTo>
                  <a:pt x="5588" y="3075"/>
                </a:lnTo>
                <a:cubicBezTo>
                  <a:pt x="5582" y="3217"/>
                  <a:pt x="5576" y="3329"/>
                  <a:pt x="5576" y="3435"/>
                </a:cubicBezTo>
                <a:cubicBezTo>
                  <a:pt x="5570" y="3902"/>
                  <a:pt x="5730" y="4321"/>
                  <a:pt x="5984" y="4693"/>
                </a:cubicBezTo>
                <a:cubicBezTo>
                  <a:pt x="6137" y="4918"/>
                  <a:pt x="6332" y="5112"/>
                  <a:pt x="6498" y="5325"/>
                </a:cubicBezTo>
                <a:cubicBezTo>
                  <a:pt x="6616" y="5479"/>
                  <a:pt x="6728" y="5638"/>
                  <a:pt x="6834" y="5798"/>
                </a:cubicBezTo>
                <a:cubicBezTo>
                  <a:pt x="6888" y="5868"/>
                  <a:pt x="6905" y="5951"/>
                  <a:pt x="6864" y="6034"/>
                </a:cubicBezTo>
                <a:cubicBezTo>
                  <a:pt x="6852" y="6034"/>
                  <a:pt x="6838" y="6039"/>
                  <a:pt x="6826" y="6039"/>
                </a:cubicBezTo>
                <a:cubicBezTo>
                  <a:pt x="6820" y="6039"/>
                  <a:pt x="6815" y="6038"/>
                  <a:pt x="6811" y="6034"/>
                </a:cubicBezTo>
                <a:cubicBezTo>
                  <a:pt x="6610" y="5880"/>
                  <a:pt x="6415" y="5715"/>
                  <a:pt x="6344" y="5455"/>
                </a:cubicBezTo>
                <a:cubicBezTo>
                  <a:pt x="6309" y="5343"/>
                  <a:pt x="6256" y="5242"/>
                  <a:pt x="6161" y="5160"/>
                </a:cubicBezTo>
                <a:cubicBezTo>
                  <a:pt x="6121" y="5124"/>
                  <a:pt x="6082" y="5096"/>
                  <a:pt x="6038" y="5096"/>
                </a:cubicBezTo>
                <a:cubicBezTo>
                  <a:pt x="6017" y="5096"/>
                  <a:pt x="5995" y="5103"/>
                  <a:pt x="5972" y="5118"/>
                </a:cubicBezTo>
                <a:cubicBezTo>
                  <a:pt x="5895" y="5166"/>
                  <a:pt x="5878" y="5248"/>
                  <a:pt x="5913" y="5319"/>
                </a:cubicBezTo>
                <a:cubicBezTo>
                  <a:pt x="5960" y="5414"/>
                  <a:pt x="6013" y="5508"/>
                  <a:pt x="6084" y="5579"/>
                </a:cubicBezTo>
                <a:cubicBezTo>
                  <a:pt x="6291" y="5792"/>
                  <a:pt x="6510" y="5987"/>
                  <a:pt x="6728" y="6187"/>
                </a:cubicBezTo>
                <a:cubicBezTo>
                  <a:pt x="6763" y="6229"/>
                  <a:pt x="6811" y="6258"/>
                  <a:pt x="6834" y="6306"/>
                </a:cubicBezTo>
                <a:cubicBezTo>
                  <a:pt x="6852" y="6347"/>
                  <a:pt x="6864" y="6412"/>
                  <a:pt x="6846" y="6447"/>
                </a:cubicBezTo>
                <a:cubicBezTo>
                  <a:pt x="6833" y="6476"/>
                  <a:pt x="6813" y="6486"/>
                  <a:pt x="6791" y="6486"/>
                </a:cubicBezTo>
                <a:cubicBezTo>
                  <a:pt x="6764" y="6486"/>
                  <a:pt x="6733" y="6470"/>
                  <a:pt x="6710" y="6453"/>
                </a:cubicBezTo>
                <a:cubicBezTo>
                  <a:pt x="6616" y="6376"/>
                  <a:pt x="6527" y="6288"/>
                  <a:pt x="6439" y="6205"/>
                </a:cubicBezTo>
                <a:cubicBezTo>
                  <a:pt x="6397" y="6164"/>
                  <a:pt x="6368" y="6111"/>
                  <a:pt x="6315" y="6081"/>
                </a:cubicBezTo>
                <a:cubicBezTo>
                  <a:pt x="6290" y="6064"/>
                  <a:pt x="6244" y="6048"/>
                  <a:pt x="6209" y="6048"/>
                </a:cubicBezTo>
                <a:cubicBezTo>
                  <a:pt x="6194" y="6048"/>
                  <a:pt x="6182" y="6051"/>
                  <a:pt x="6173" y="6057"/>
                </a:cubicBezTo>
                <a:cubicBezTo>
                  <a:pt x="6137" y="6087"/>
                  <a:pt x="6102" y="6164"/>
                  <a:pt x="6114" y="6205"/>
                </a:cubicBezTo>
                <a:cubicBezTo>
                  <a:pt x="6149" y="6294"/>
                  <a:pt x="6196" y="6388"/>
                  <a:pt x="6267" y="6453"/>
                </a:cubicBezTo>
                <a:cubicBezTo>
                  <a:pt x="6380" y="6571"/>
                  <a:pt x="6527" y="6636"/>
                  <a:pt x="6681" y="6684"/>
                </a:cubicBezTo>
                <a:cubicBezTo>
                  <a:pt x="6799" y="6725"/>
                  <a:pt x="6823" y="6754"/>
                  <a:pt x="6799" y="6867"/>
                </a:cubicBezTo>
                <a:cubicBezTo>
                  <a:pt x="6693" y="7392"/>
                  <a:pt x="6734" y="7906"/>
                  <a:pt x="6893" y="8420"/>
                </a:cubicBezTo>
                <a:cubicBezTo>
                  <a:pt x="6899" y="8432"/>
                  <a:pt x="6893" y="8455"/>
                  <a:pt x="6899" y="8467"/>
                </a:cubicBezTo>
                <a:cubicBezTo>
                  <a:pt x="6663" y="8207"/>
                  <a:pt x="6468" y="7930"/>
                  <a:pt x="6315" y="7623"/>
                </a:cubicBezTo>
                <a:cubicBezTo>
                  <a:pt x="6167" y="7333"/>
                  <a:pt x="6019" y="7032"/>
                  <a:pt x="5901" y="6725"/>
                </a:cubicBezTo>
                <a:cubicBezTo>
                  <a:pt x="5671" y="6134"/>
                  <a:pt x="5399" y="5567"/>
                  <a:pt x="5062" y="5030"/>
                </a:cubicBezTo>
                <a:cubicBezTo>
                  <a:pt x="4980" y="4888"/>
                  <a:pt x="4921" y="4734"/>
                  <a:pt x="4856" y="4581"/>
                </a:cubicBezTo>
                <a:cubicBezTo>
                  <a:pt x="4637" y="4032"/>
                  <a:pt x="4868" y="3476"/>
                  <a:pt x="5358" y="3199"/>
                </a:cubicBezTo>
                <a:cubicBezTo>
                  <a:pt x="5423" y="3157"/>
                  <a:pt x="5494" y="3122"/>
                  <a:pt x="5588" y="3075"/>
                </a:cubicBezTo>
                <a:close/>
                <a:moveTo>
                  <a:pt x="2867" y="1"/>
                </a:moveTo>
                <a:cubicBezTo>
                  <a:pt x="2854" y="1"/>
                  <a:pt x="2839" y="4"/>
                  <a:pt x="2824" y="9"/>
                </a:cubicBezTo>
                <a:cubicBezTo>
                  <a:pt x="2747" y="39"/>
                  <a:pt x="2712" y="104"/>
                  <a:pt x="2735" y="181"/>
                </a:cubicBezTo>
                <a:cubicBezTo>
                  <a:pt x="2771" y="311"/>
                  <a:pt x="2806" y="446"/>
                  <a:pt x="2865" y="565"/>
                </a:cubicBezTo>
                <a:cubicBezTo>
                  <a:pt x="2989" y="789"/>
                  <a:pt x="3184" y="954"/>
                  <a:pt x="3373" y="1126"/>
                </a:cubicBezTo>
                <a:cubicBezTo>
                  <a:pt x="3521" y="1256"/>
                  <a:pt x="3663" y="1391"/>
                  <a:pt x="3810" y="1527"/>
                </a:cubicBezTo>
                <a:cubicBezTo>
                  <a:pt x="3799" y="1539"/>
                  <a:pt x="3793" y="1551"/>
                  <a:pt x="3787" y="1563"/>
                </a:cubicBezTo>
                <a:cubicBezTo>
                  <a:pt x="3751" y="1545"/>
                  <a:pt x="3710" y="1539"/>
                  <a:pt x="3680" y="1516"/>
                </a:cubicBezTo>
                <a:cubicBezTo>
                  <a:pt x="3533" y="1421"/>
                  <a:pt x="3391" y="1321"/>
                  <a:pt x="3243" y="1214"/>
                </a:cubicBezTo>
                <a:cubicBezTo>
                  <a:pt x="3216" y="1194"/>
                  <a:pt x="3182" y="1172"/>
                  <a:pt x="3149" y="1172"/>
                </a:cubicBezTo>
                <a:cubicBezTo>
                  <a:pt x="3133" y="1172"/>
                  <a:pt x="3117" y="1177"/>
                  <a:pt x="3102" y="1191"/>
                </a:cubicBezTo>
                <a:cubicBezTo>
                  <a:pt x="3072" y="1226"/>
                  <a:pt x="3043" y="1279"/>
                  <a:pt x="3043" y="1326"/>
                </a:cubicBezTo>
                <a:cubicBezTo>
                  <a:pt x="3043" y="1368"/>
                  <a:pt x="3066" y="1421"/>
                  <a:pt x="3096" y="1456"/>
                </a:cubicBezTo>
                <a:cubicBezTo>
                  <a:pt x="3143" y="1504"/>
                  <a:pt x="3196" y="1557"/>
                  <a:pt x="3255" y="1592"/>
                </a:cubicBezTo>
                <a:cubicBezTo>
                  <a:pt x="3521" y="1752"/>
                  <a:pt x="3787" y="1894"/>
                  <a:pt x="4082" y="1994"/>
                </a:cubicBezTo>
                <a:cubicBezTo>
                  <a:pt x="4159" y="2018"/>
                  <a:pt x="4230" y="2071"/>
                  <a:pt x="4277" y="2130"/>
                </a:cubicBezTo>
                <a:cubicBezTo>
                  <a:pt x="4371" y="2254"/>
                  <a:pt x="4448" y="2390"/>
                  <a:pt x="4537" y="2514"/>
                </a:cubicBezTo>
                <a:cubicBezTo>
                  <a:pt x="4590" y="2596"/>
                  <a:pt x="4596" y="2673"/>
                  <a:pt x="4560" y="2762"/>
                </a:cubicBezTo>
                <a:cubicBezTo>
                  <a:pt x="4537" y="2827"/>
                  <a:pt x="4507" y="2898"/>
                  <a:pt x="4495" y="2968"/>
                </a:cubicBezTo>
                <a:cubicBezTo>
                  <a:pt x="4466" y="3169"/>
                  <a:pt x="4413" y="3376"/>
                  <a:pt x="4419" y="3577"/>
                </a:cubicBezTo>
                <a:cubicBezTo>
                  <a:pt x="4425" y="3866"/>
                  <a:pt x="4501" y="4150"/>
                  <a:pt x="4625" y="4415"/>
                </a:cubicBezTo>
                <a:cubicBezTo>
                  <a:pt x="4643" y="4469"/>
                  <a:pt x="4661" y="4522"/>
                  <a:pt x="4684" y="4581"/>
                </a:cubicBezTo>
                <a:cubicBezTo>
                  <a:pt x="4665" y="4581"/>
                  <a:pt x="4650" y="4584"/>
                  <a:pt x="4641" y="4584"/>
                </a:cubicBezTo>
                <a:cubicBezTo>
                  <a:pt x="4637" y="4584"/>
                  <a:pt x="4633" y="4583"/>
                  <a:pt x="4631" y="4581"/>
                </a:cubicBezTo>
                <a:cubicBezTo>
                  <a:pt x="4395" y="4368"/>
                  <a:pt x="4159" y="4156"/>
                  <a:pt x="3928" y="3931"/>
                </a:cubicBezTo>
                <a:cubicBezTo>
                  <a:pt x="3728" y="3730"/>
                  <a:pt x="3604" y="3476"/>
                  <a:pt x="3474" y="3222"/>
                </a:cubicBezTo>
                <a:cubicBezTo>
                  <a:pt x="3285" y="2862"/>
                  <a:pt x="3054" y="2520"/>
                  <a:pt x="2747" y="2248"/>
                </a:cubicBezTo>
                <a:cubicBezTo>
                  <a:pt x="2582" y="2094"/>
                  <a:pt x="2387" y="1988"/>
                  <a:pt x="2162" y="1935"/>
                </a:cubicBezTo>
                <a:cubicBezTo>
                  <a:pt x="2143" y="1930"/>
                  <a:pt x="2124" y="1921"/>
                  <a:pt x="2105" y="1921"/>
                </a:cubicBezTo>
                <a:cubicBezTo>
                  <a:pt x="2101" y="1921"/>
                  <a:pt x="2096" y="1922"/>
                  <a:pt x="2092" y="1923"/>
                </a:cubicBezTo>
                <a:cubicBezTo>
                  <a:pt x="2044" y="1935"/>
                  <a:pt x="1985" y="1947"/>
                  <a:pt x="1956" y="1976"/>
                </a:cubicBezTo>
                <a:cubicBezTo>
                  <a:pt x="1914" y="2023"/>
                  <a:pt x="1944" y="2077"/>
                  <a:pt x="1985" y="2118"/>
                </a:cubicBezTo>
                <a:cubicBezTo>
                  <a:pt x="2027" y="2159"/>
                  <a:pt x="2074" y="2195"/>
                  <a:pt x="2115" y="2230"/>
                </a:cubicBezTo>
                <a:cubicBezTo>
                  <a:pt x="2411" y="2455"/>
                  <a:pt x="2718" y="2673"/>
                  <a:pt x="2942" y="2974"/>
                </a:cubicBezTo>
                <a:cubicBezTo>
                  <a:pt x="3054" y="3122"/>
                  <a:pt x="3178" y="3264"/>
                  <a:pt x="3291" y="3411"/>
                </a:cubicBezTo>
                <a:cubicBezTo>
                  <a:pt x="3256" y="3425"/>
                  <a:pt x="3227" y="3431"/>
                  <a:pt x="3203" y="3431"/>
                </a:cubicBezTo>
                <a:cubicBezTo>
                  <a:pt x="3185" y="3431"/>
                  <a:pt x="3169" y="3428"/>
                  <a:pt x="3155" y="3423"/>
                </a:cubicBezTo>
                <a:cubicBezTo>
                  <a:pt x="2989" y="3370"/>
                  <a:pt x="2836" y="3281"/>
                  <a:pt x="2706" y="3157"/>
                </a:cubicBezTo>
                <a:cubicBezTo>
                  <a:pt x="2665" y="3122"/>
                  <a:pt x="2623" y="3081"/>
                  <a:pt x="2582" y="3057"/>
                </a:cubicBezTo>
                <a:cubicBezTo>
                  <a:pt x="2557" y="3043"/>
                  <a:pt x="2530" y="3035"/>
                  <a:pt x="2503" y="3035"/>
                </a:cubicBezTo>
                <a:cubicBezTo>
                  <a:pt x="2472" y="3035"/>
                  <a:pt x="2442" y="3046"/>
                  <a:pt x="2416" y="3075"/>
                </a:cubicBezTo>
                <a:cubicBezTo>
                  <a:pt x="2375" y="3134"/>
                  <a:pt x="2399" y="3199"/>
                  <a:pt x="2446" y="3234"/>
                </a:cubicBezTo>
                <a:cubicBezTo>
                  <a:pt x="2535" y="3305"/>
                  <a:pt x="2635" y="3376"/>
                  <a:pt x="2741" y="3417"/>
                </a:cubicBezTo>
                <a:cubicBezTo>
                  <a:pt x="2883" y="3476"/>
                  <a:pt x="3037" y="3512"/>
                  <a:pt x="3184" y="3553"/>
                </a:cubicBezTo>
                <a:cubicBezTo>
                  <a:pt x="3379" y="3600"/>
                  <a:pt x="3533" y="3701"/>
                  <a:pt x="3674" y="3848"/>
                </a:cubicBezTo>
                <a:cubicBezTo>
                  <a:pt x="4017" y="4185"/>
                  <a:pt x="4336" y="4557"/>
                  <a:pt x="4744" y="4823"/>
                </a:cubicBezTo>
                <a:cubicBezTo>
                  <a:pt x="4785" y="4847"/>
                  <a:pt x="4809" y="4906"/>
                  <a:pt x="4832" y="4953"/>
                </a:cubicBezTo>
                <a:cubicBezTo>
                  <a:pt x="4944" y="5172"/>
                  <a:pt x="5057" y="5396"/>
                  <a:pt x="5169" y="5614"/>
                </a:cubicBezTo>
                <a:cubicBezTo>
                  <a:pt x="5328" y="5916"/>
                  <a:pt x="5488" y="6211"/>
                  <a:pt x="5641" y="6506"/>
                </a:cubicBezTo>
                <a:cubicBezTo>
                  <a:pt x="5665" y="6554"/>
                  <a:pt x="5677" y="6601"/>
                  <a:pt x="5694" y="6648"/>
                </a:cubicBezTo>
                <a:cubicBezTo>
                  <a:pt x="5559" y="6619"/>
                  <a:pt x="5446" y="6565"/>
                  <a:pt x="5340" y="6518"/>
                </a:cubicBezTo>
                <a:cubicBezTo>
                  <a:pt x="4873" y="6317"/>
                  <a:pt x="4407" y="6099"/>
                  <a:pt x="4011" y="5780"/>
                </a:cubicBezTo>
                <a:cubicBezTo>
                  <a:pt x="3734" y="5555"/>
                  <a:pt x="3468" y="5313"/>
                  <a:pt x="3202" y="5065"/>
                </a:cubicBezTo>
                <a:cubicBezTo>
                  <a:pt x="3060" y="4935"/>
                  <a:pt x="3037" y="4770"/>
                  <a:pt x="3131" y="4599"/>
                </a:cubicBezTo>
                <a:cubicBezTo>
                  <a:pt x="3167" y="4528"/>
                  <a:pt x="3208" y="4451"/>
                  <a:pt x="3249" y="4380"/>
                </a:cubicBezTo>
                <a:cubicBezTo>
                  <a:pt x="3302" y="4280"/>
                  <a:pt x="3320" y="4167"/>
                  <a:pt x="3302" y="4055"/>
                </a:cubicBezTo>
                <a:cubicBezTo>
                  <a:pt x="3285" y="3978"/>
                  <a:pt x="3237" y="3925"/>
                  <a:pt x="3155" y="3925"/>
                </a:cubicBezTo>
                <a:cubicBezTo>
                  <a:pt x="3066" y="3925"/>
                  <a:pt x="3031" y="3984"/>
                  <a:pt x="3025" y="4061"/>
                </a:cubicBezTo>
                <a:cubicBezTo>
                  <a:pt x="3019" y="4091"/>
                  <a:pt x="3019" y="4120"/>
                  <a:pt x="3019" y="4150"/>
                </a:cubicBezTo>
                <a:cubicBezTo>
                  <a:pt x="2989" y="4321"/>
                  <a:pt x="2966" y="4498"/>
                  <a:pt x="2895" y="4705"/>
                </a:cubicBezTo>
                <a:cubicBezTo>
                  <a:pt x="2830" y="4616"/>
                  <a:pt x="2789" y="4563"/>
                  <a:pt x="2747" y="4504"/>
                </a:cubicBezTo>
                <a:cubicBezTo>
                  <a:pt x="2718" y="4463"/>
                  <a:pt x="2694" y="4415"/>
                  <a:pt x="2665" y="4374"/>
                </a:cubicBezTo>
                <a:cubicBezTo>
                  <a:pt x="2582" y="4262"/>
                  <a:pt x="2493" y="4162"/>
                  <a:pt x="2416" y="4049"/>
                </a:cubicBezTo>
                <a:cubicBezTo>
                  <a:pt x="2239" y="3789"/>
                  <a:pt x="2074" y="3518"/>
                  <a:pt x="1891" y="3252"/>
                </a:cubicBezTo>
                <a:cubicBezTo>
                  <a:pt x="1808" y="3140"/>
                  <a:pt x="1714" y="3033"/>
                  <a:pt x="1619" y="2933"/>
                </a:cubicBezTo>
                <a:cubicBezTo>
                  <a:pt x="1589" y="2903"/>
                  <a:pt x="1554" y="2885"/>
                  <a:pt x="1517" y="2885"/>
                </a:cubicBezTo>
                <a:cubicBezTo>
                  <a:pt x="1497" y="2885"/>
                  <a:pt x="1475" y="2891"/>
                  <a:pt x="1454" y="2903"/>
                </a:cubicBezTo>
                <a:cubicBezTo>
                  <a:pt x="1395" y="2939"/>
                  <a:pt x="1383" y="2998"/>
                  <a:pt x="1401" y="3063"/>
                </a:cubicBezTo>
                <a:cubicBezTo>
                  <a:pt x="1418" y="3110"/>
                  <a:pt x="1436" y="3163"/>
                  <a:pt x="1460" y="3205"/>
                </a:cubicBezTo>
                <a:cubicBezTo>
                  <a:pt x="1519" y="3317"/>
                  <a:pt x="1578" y="3423"/>
                  <a:pt x="1637" y="3530"/>
                </a:cubicBezTo>
                <a:cubicBezTo>
                  <a:pt x="1625" y="3535"/>
                  <a:pt x="1619" y="3541"/>
                  <a:pt x="1607" y="3553"/>
                </a:cubicBezTo>
                <a:cubicBezTo>
                  <a:pt x="1489" y="3435"/>
                  <a:pt x="1359" y="3329"/>
                  <a:pt x="1241" y="3205"/>
                </a:cubicBezTo>
                <a:cubicBezTo>
                  <a:pt x="1160" y="3118"/>
                  <a:pt x="1098" y="3001"/>
                  <a:pt x="956" y="3001"/>
                </a:cubicBezTo>
                <a:cubicBezTo>
                  <a:pt x="943" y="3001"/>
                  <a:pt x="930" y="3002"/>
                  <a:pt x="916" y="3004"/>
                </a:cubicBezTo>
                <a:cubicBezTo>
                  <a:pt x="904" y="3004"/>
                  <a:pt x="887" y="2986"/>
                  <a:pt x="875" y="2980"/>
                </a:cubicBezTo>
                <a:cubicBezTo>
                  <a:pt x="827" y="2955"/>
                  <a:pt x="793" y="2941"/>
                  <a:pt x="766" y="2941"/>
                </a:cubicBezTo>
                <a:cubicBezTo>
                  <a:pt x="723" y="2941"/>
                  <a:pt x="696" y="2975"/>
                  <a:pt x="656" y="3051"/>
                </a:cubicBezTo>
                <a:cubicBezTo>
                  <a:pt x="633" y="3104"/>
                  <a:pt x="609" y="3163"/>
                  <a:pt x="580" y="3217"/>
                </a:cubicBezTo>
                <a:lnTo>
                  <a:pt x="538" y="3211"/>
                </a:lnTo>
                <a:cubicBezTo>
                  <a:pt x="515" y="3116"/>
                  <a:pt x="491" y="3022"/>
                  <a:pt x="473" y="2927"/>
                </a:cubicBezTo>
                <a:cubicBezTo>
                  <a:pt x="444" y="2797"/>
                  <a:pt x="402" y="2673"/>
                  <a:pt x="290" y="2590"/>
                </a:cubicBezTo>
                <a:cubicBezTo>
                  <a:pt x="267" y="2575"/>
                  <a:pt x="230" y="2564"/>
                  <a:pt x="199" y="2564"/>
                </a:cubicBezTo>
                <a:cubicBezTo>
                  <a:pt x="184" y="2564"/>
                  <a:pt x="170" y="2567"/>
                  <a:pt x="160" y="2573"/>
                </a:cubicBezTo>
                <a:cubicBezTo>
                  <a:pt x="125" y="2596"/>
                  <a:pt x="89" y="2661"/>
                  <a:pt x="95" y="2697"/>
                </a:cubicBezTo>
                <a:cubicBezTo>
                  <a:pt x="107" y="2762"/>
                  <a:pt x="154" y="2827"/>
                  <a:pt x="196" y="2880"/>
                </a:cubicBezTo>
                <a:cubicBezTo>
                  <a:pt x="272" y="2980"/>
                  <a:pt x="355" y="3069"/>
                  <a:pt x="432" y="3169"/>
                </a:cubicBezTo>
                <a:cubicBezTo>
                  <a:pt x="456" y="3199"/>
                  <a:pt x="467" y="3240"/>
                  <a:pt x="491" y="3305"/>
                </a:cubicBezTo>
                <a:cubicBezTo>
                  <a:pt x="397" y="3281"/>
                  <a:pt x="337" y="3264"/>
                  <a:pt x="272" y="3258"/>
                </a:cubicBezTo>
                <a:cubicBezTo>
                  <a:pt x="258" y="3255"/>
                  <a:pt x="243" y="3253"/>
                  <a:pt x="229" y="3253"/>
                </a:cubicBezTo>
                <a:cubicBezTo>
                  <a:pt x="185" y="3253"/>
                  <a:pt x="144" y="3271"/>
                  <a:pt x="131" y="3329"/>
                </a:cubicBezTo>
                <a:cubicBezTo>
                  <a:pt x="119" y="3400"/>
                  <a:pt x="178" y="3435"/>
                  <a:pt x="237" y="3447"/>
                </a:cubicBezTo>
                <a:cubicBezTo>
                  <a:pt x="290" y="3465"/>
                  <a:pt x="355" y="3465"/>
                  <a:pt x="414" y="3465"/>
                </a:cubicBezTo>
                <a:cubicBezTo>
                  <a:pt x="451" y="3462"/>
                  <a:pt x="481" y="3460"/>
                  <a:pt x="505" y="3460"/>
                </a:cubicBezTo>
                <a:cubicBezTo>
                  <a:pt x="600" y="3460"/>
                  <a:pt x="613" y="3490"/>
                  <a:pt x="674" y="3636"/>
                </a:cubicBezTo>
                <a:cubicBezTo>
                  <a:pt x="574" y="3636"/>
                  <a:pt x="473" y="3636"/>
                  <a:pt x="379" y="3642"/>
                </a:cubicBezTo>
                <a:cubicBezTo>
                  <a:pt x="343" y="3648"/>
                  <a:pt x="290" y="3683"/>
                  <a:pt x="284" y="3707"/>
                </a:cubicBezTo>
                <a:cubicBezTo>
                  <a:pt x="278" y="3742"/>
                  <a:pt x="302" y="3801"/>
                  <a:pt x="332" y="3825"/>
                </a:cubicBezTo>
                <a:cubicBezTo>
                  <a:pt x="388" y="3868"/>
                  <a:pt x="445" y="3883"/>
                  <a:pt x="506" y="3883"/>
                </a:cubicBezTo>
                <a:cubicBezTo>
                  <a:pt x="554" y="3883"/>
                  <a:pt x="604" y="3873"/>
                  <a:pt x="656" y="3860"/>
                </a:cubicBezTo>
                <a:cubicBezTo>
                  <a:pt x="703" y="3846"/>
                  <a:pt x="741" y="3839"/>
                  <a:pt x="773" y="3839"/>
                </a:cubicBezTo>
                <a:cubicBezTo>
                  <a:pt x="864" y="3839"/>
                  <a:pt x="907" y="3898"/>
                  <a:pt x="946" y="4037"/>
                </a:cubicBezTo>
                <a:cubicBezTo>
                  <a:pt x="851" y="4067"/>
                  <a:pt x="751" y="4085"/>
                  <a:pt x="656" y="4114"/>
                </a:cubicBezTo>
                <a:cubicBezTo>
                  <a:pt x="597" y="4138"/>
                  <a:pt x="515" y="4173"/>
                  <a:pt x="538" y="4262"/>
                </a:cubicBezTo>
                <a:cubicBezTo>
                  <a:pt x="552" y="4327"/>
                  <a:pt x="611" y="4349"/>
                  <a:pt x="670" y="4349"/>
                </a:cubicBezTo>
                <a:cubicBezTo>
                  <a:pt x="685" y="4349"/>
                  <a:pt x="701" y="4347"/>
                  <a:pt x="715" y="4345"/>
                </a:cubicBezTo>
                <a:cubicBezTo>
                  <a:pt x="816" y="4333"/>
                  <a:pt x="922" y="4303"/>
                  <a:pt x="1017" y="4268"/>
                </a:cubicBezTo>
                <a:cubicBezTo>
                  <a:pt x="1066" y="4250"/>
                  <a:pt x="1107" y="4240"/>
                  <a:pt x="1141" y="4240"/>
                </a:cubicBezTo>
                <a:cubicBezTo>
                  <a:pt x="1221" y="4240"/>
                  <a:pt x="1267" y="4293"/>
                  <a:pt x="1312" y="4421"/>
                </a:cubicBezTo>
                <a:cubicBezTo>
                  <a:pt x="1265" y="4439"/>
                  <a:pt x="1206" y="4445"/>
                  <a:pt x="1164" y="4469"/>
                </a:cubicBezTo>
                <a:cubicBezTo>
                  <a:pt x="1076" y="4522"/>
                  <a:pt x="987" y="4581"/>
                  <a:pt x="904" y="4646"/>
                </a:cubicBezTo>
                <a:cubicBezTo>
                  <a:pt x="857" y="4687"/>
                  <a:pt x="857" y="4752"/>
                  <a:pt x="893" y="4811"/>
                </a:cubicBezTo>
                <a:cubicBezTo>
                  <a:pt x="922" y="4849"/>
                  <a:pt x="957" y="4869"/>
                  <a:pt x="996" y="4869"/>
                </a:cubicBezTo>
                <a:cubicBezTo>
                  <a:pt x="1012" y="4869"/>
                  <a:pt x="1029" y="4865"/>
                  <a:pt x="1046" y="4858"/>
                </a:cubicBezTo>
                <a:cubicBezTo>
                  <a:pt x="1123" y="4823"/>
                  <a:pt x="1194" y="4782"/>
                  <a:pt x="1265" y="4740"/>
                </a:cubicBezTo>
                <a:cubicBezTo>
                  <a:pt x="1353" y="4681"/>
                  <a:pt x="1430" y="4610"/>
                  <a:pt x="1525" y="4540"/>
                </a:cubicBezTo>
                <a:cubicBezTo>
                  <a:pt x="1625" y="4610"/>
                  <a:pt x="1714" y="4675"/>
                  <a:pt x="1832" y="4758"/>
                </a:cubicBezTo>
                <a:cubicBezTo>
                  <a:pt x="1769" y="4777"/>
                  <a:pt x="1730" y="4797"/>
                  <a:pt x="1698" y="4797"/>
                </a:cubicBezTo>
                <a:cubicBezTo>
                  <a:pt x="1691" y="4797"/>
                  <a:pt x="1685" y="4796"/>
                  <a:pt x="1678" y="4794"/>
                </a:cubicBezTo>
                <a:cubicBezTo>
                  <a:pt x="1651" y="4788"/>
                  <a:pt x="1626" y="4785"/>
                  <a:pt x="1604" y="4785"/>
                </a:cubicBezTo>
                <a:cubicBezTo>
                  <a:pt x="1514" y="4785"/>
                  <a:pt x="1460" y="4834"/>
                  <a:pt x="1436" y="4947"/>
                </a:cubicBezTo>
                <a:cubicBezTo>
                  <a:pt x="1424" y="4988"/>
                  <a:pt x="1383" y="5024"/>
                  <a:pt x="1365" y="5065"/>
                </a:cubicBezTo>
                <a:cubicBezTo>
                  <a:pt x="1308" y="5174"/>
                  <a:pt x="1367" y="5266"/>
                  <a:pt x="1479" y="5266"/>
                </a:cubicBezTo>
                <a:cubicBezTo>
                  <a:pt x="1482" y="5266"/>
                  <a:pt x="1486" y="5266"/>
                  <a:pt x="1489" y="5266"/>
                </a:cubicBezTo>
                <a:cubicBezTo>
                  <a:pt x="1536" y="5260"/>
                  <a:pt x="1584" y="5248"/>
                  <a:pt x="1625" y="5225"/>
                </a:cubicBezTo>
                <a:cubicBezTo>
                  <a:pt x="1796" y="5130"/>
                  <a:pt x="1979" y="5177"/>
                  <a:pt x="2157" y="5148"/>
                </a:cubicBezTo>
                <a:lnTo>
                  <a:pt x="2157" y="5148"/>
                </a:lnTo>
                <a:cubicBezTo>
                  <a:pt x="2127" y="5195"/>
                  <a:pt x="2092" y="5225"/>
                  <a:pt x="2062" y="5254"/>
                </a:cubicBezTo>
                <a:cubicBezTo>
                  <a:pt x="1962" y="5355"/>
                  <a:pt x="1932" y="5461"/>
                  <a:pt x="1985" y="5538"/>
                </a:cubicBezTo>
                <a:cubicBezTo>
                  <a:pt x="2013" y="5571"/>
                  <a:pt x="2057" y="5588"/>
                  <a:pt x="2107" y="5588"/>
                </a:cubicBezTo>
                <a:cubicBezTo>
                  <a:pt x="2164" y="5588"/>
                  <a:pt x="2230" y="5565"/>
                  <a:pt x="2287" y="5514"/>
                </a:cubicBezTo>
                <a:cubicBezTo>
                  <a:pt x="2375" y="5437"/>
                  <a:pt x="2446" y="5343"/>
                  <a:pt x="2517" y="5248"/>
                </a:cubicBezTo>
                <a:cubicBezTo>
                  <a:pt x="2559" y="5191"/>
                  <a:pt x="2601" y="5133"/>
                  <a:pt x="2671" y="5133"/>
                </a:cubicBezTo>
                <a:cubicBezTo>
                  <a:pt x="2680" y="5133"/>
                  <a:pt x="2690" y="5134"/>
                  <a:pt x="2700" y="5136"/>
                </a:cubicBezTo>
                <a:cubicBezTo>
                  <a:pt x="2907" y="5177"/>
                  <a:pt x="3119" y="5201"/>
                  <a:pt x="3285" y="5361"/>
                </a:cubicBezTo>
                <a:cubicBezTo>
                  <a:pt x="3403" y="5485"/>
                  <a:pt x="3539" y="5585"/>
                  <a:pt x="3669" y="5703"/>
                </a:cubicBezTo>
                <a:cubicBezTo>
                  <a:pt x="3692" y="5721"/>
                  <a:pt x="3704" y="5750"/>
                  <a:pt x="3722" y="5774"/>
                </a:cubicBezTo>
                <a:cubicBezTo>
                  <a:pt x="3716" y="5786"/>
                  <a:pt x="3710" y="5792"/>
                  <a:pt x="3704" y="5803"/>
                </a:cubicBezTo>
                <a:cubicBezTo>
                  <a:pt x="3657" y="5786"/>
                  <a:pt x="3610" y="5774"/>
                  <a:pt x="3562" y="5750"/>
                </a:cubicBezTo>
                <a:cubicBezTo>
                  <a:pt x="3510" y="5724"/>
                  <a:pt x="3481" y="5710"/>
                  <a:pt x="3457" y="5710"/>
                </a:cubicBezTo>
                <a:cubicBezTo>
                  <a:pt x="3427" y="5710"/>
                  <a:pt x="3405" y="5733"/>
                  <a:pt x="3356" y="5786"/>
                </a:cubicBezTo>
                <a:cubicBezTo>
                  <a:pt x="3314" y="5827"/>
                  <a:pt x="3261" y="5868"/>
                  <a:pt x="3202" y="5892"/>
                </a:cubicBezTo>
                <a:cubicBezTo>
                  <a:pt x="3084" y="5939"/>
                  <a:pt x="2954" y="5975"/>
                  <a:pt x="2830" y="6010"/>
                </a:cubicBezTo>
                <a:cubicBezTo>
                  <a:pt x="2672" y="6059"/>
                  <a:pt x="2515" y="6083"/>
                  <a:pt x="2357" y="6083"/>
                </a:cubicBezTo>
                <a:cubicBezTo>
                  <a:pt x="2190" y="6083"/>
                  <a:pt x="2023" y="6056"/>
                  <a:pt x="1855" y="6004"/>
                </a:cubicBezTo>
                <a:cubicBezTo>
                  <a:pt x="1442" y="5886"/>
                  <a:pt x="1093" y="5662"/>
                  <a:pt x="775" y="5378"/>
                </a:cubicBezTo>
                <a:cubicBezTo>
                  <a:pt x="615" y="5242"/>
                  <a:pt x="444" y="5118"/>
                  <a:pt x="272" y="4994"/>
                </a:cubicBezTo>
                <a:cubicBezTo>
                  <a:pt x="238" y="4970"/>
                  <a:pt x="199" y="4953"/>
                  <a:pt x="161" y="4953"/>
                </a:cubicBezTo>
                <a:cubicBezTo>
                  <a:pt x="126" y="4953"/>
                  <a:pt x="91" y="4967"/>
                  <a:pt x="60" y="5000"/>
                </a:cubicBezTo>
                <a:cubicBezTo>
                  <a:pt x="1" y="5065"/>
                  <a:pt x="48" y="5130"/>
                  <a:pt x="89" y="5189"/>
                </a:cubicBezTo>
                <a:cubicBezTo>
                  <a:pt x="190" y="5343"/>
                  <a:pt x="302" y="5485"/>
                  <a:pt x="456" y="5597"/>
                </a:cubicBezTo>
                <a:cubicBezTo>
                  <a:pt x="668" y="5750"/>
                  <a:pt x="899" y="5886"/>
                  <a:pt x="1147" y="5987"/>
                </a:cubicBezTo>
                <a:cubicBezTo>
                  <a:pt x="1200" y="6010"/>
                  <a:pt x="1265" y="6016"/>
                  <a:pt x="1306" y="6087"/>
                </a:cubicBezTo>
                <a:cubicBezTo>
                  <a:pt x="1232" y="6111"/>
                  <a:pt x="1163" y="6119"/>
                  <a:pt x="1095" y="6119"/>
                </a:cubicBezTo>
                <a:cubicBezTo>
                  <a:pt x="1027" y="6119"/>
                  <a:pt x="961" y="6111"/>
                  <a:pt x="893" y="6099"/>
                </a:cubicBezTo>
                <a:cubicBezTo>
                  <a:pt x="839" y="6087"/>
                  <a:pt x="792" y="6069"/>
                  <a:pt x="739" y="6063"/>
                </a:cubicBezTo>
                <a:cubicBezTo>
                  <a:pt x="716" y="6059"/>
                  <a:pt x="695" y="6057"/>
                  <a:pt x="674" y="6057"/>
                </a:cubicBezTo>
                <a:cubicBezTo>
                  <a:pt x="575" y="6057"/>
                  <a:pt x="502" y="6101"/>
                  <a:pt x="497" y="6170"/>
                </a:cubicBezTo>
                <a:cubicBezTo>
                  <a:pt x="485" y="6252"/>
                  <a:pt x="580" y="6323"/>
                  <a:pt x="710" y="6335"/>
                </a:cubicBezTo>
                <a:lnTo>
                  <a:pt x="763" y="6335"/>
                </a:lnTo>
                <a:cubicBezTo>
                  <a:pt x="782" y="6336"/>
                  <a:pt x="802" y="6337"/>
                  <a:pt x="821" y="6337"/>
                </a:cubicBezTo>
                <a:cubicBezTo>
                  <a:pt x="1030" y="6337"/>
                  <a:pt x="1229" y="6280"/>
                  <a:pt x="1418" y="6193"/>
                </a:cubicBezTo>
                <a:cubicBezTo>
                  <a:pt x="1474" y="6167"/>
                  <a:pt x="1526" y="6156"/>
                  <a:pt x="1576" y="6156"/>
                </a:cubicBezTo>
                <a:cubicBezTo>
                  <a:pt x="1670" y="6156"/>
                  <a:pt x="1759" y="6194"/>
                  <a:pt x="1855" y="6241"/>
                </a:cubicBezTo>
                <a:cubicBezTo>
                  <a:pt x="1690" y="6400"/>
                  <a:pt x="1560" y="6565"/>
                  <a:pt x="1330" y="6607"/>
                </a:cubicBezTo>
                <a:cubicBezTo>
                  <a:pt x="1206" y="6630"/>
                  <a:pt x="1164" y="6701"/>
                  <a:pt x="1194" y="6772"/>
                </a:cubicBezTo>
                <a:cubicBezTo>
                  <a:pt x="1209" y="6821"/>
                  <a:pt x="1252" y="6845"/>
                  <a:pt x="1310" y="6845"/>
                </a:cubicBezTo>
                <a:cubicBezTo>
                  <a:pt x="1344" y="6845"/>
                  <a:pt x="1383" y="6837"/>
                  <a:pt x="1424" y="6819"/>
                </a:cubicBezTo>
                <a:cubicBezTo>
                  <a:pt x="1442" y="6813"/>
                  <a:pt x="1466" y="6802"/>
                  <a:pt x="1483" y="6790"/>
                </a:cubicBezTo>
                <a:cubicBezTo>
                  <a:pt x="1572" y="6713"/>
                  <a:pt x="1666" y="6636"/>
                  <a:pt x="1743" y="6548"/>
                </a:cubicBezTo>
                <a:cubicBezTo>
                  <a:pt x="1861" y="6406"/>
                  <a:pt x="2003" y="6311"/>
                  <a:pt x="2180" y="6270"/>
                </a:cubicBezTo>
                <a:cubicBezTo>
                  <a:pt x="2287" y="6246"/>
                  <a:pt x="2393" y="6235"/>
                  <a:pt x="2493" y="6205"/>
                </a:cubicBezTo>
                <a:cubicBezTo>
                  <a:pt x="2741" y="6140"/>
                  <a:pt x="2983" y="6081"/>
                  <a:pt x="3226" y="6004"/>
                </a:cubicBezTo>
                <a:cubicBezTo>
                  <a:pt x="3266" y="5991"/>
                  <a:pt x="3303" y="5985"/>
                  <a:pt x="3337" y="5985"/>
                </a:cubicBezTo>
                <a:cubicBezTo>
                  <a:pt x="3430" y="5985"/>
                  <a:pt x="3504" y="6030"/>
                  <a:pt x="3568" y="6117"/>
                </a:cubicBezTo>
                <a:cubicBezTo>
                  <a:pt x="3615" y="6181"/>
                  <a:pt x="3680" y="6241"/>
                  <a:pt x="3734" y="6300"/>
                </a:cubicBezTo>
                <a:cubicBezTo>
                  <a:pt x="3722" y="6187"/>
                  <a:pt x="3716" y="6075"/>
                  <a:pt x="3704" y="5957"/>
                </a:cubicBezTo>
                <a:cubicBezTo>
                  <a:pt x="3750" y="5945"/>
                  <a:pt x="3796" y="5940"/>
                  <a:pt x="3839" y="5940"/>
                </a:cubicBezTo>
                <a:cubicBezTo>
                  <a:pt x="3928" y="5940"/>
                  <a:pt x="4011" y="5964"/>
                  <a:pt x="4082" y="6016"/>
                </a:cubicBezTo>
                <a:cubicBezTo>
                  <a:pt x="4513" y="6323"/>
                  <a:pt x="5003" y="6518"/>
                  <a:pt x="5482" y="6725"/>
                </a:cubicBezTo>
                <a:cubicBezTo>
                  <a:pt x="5730" y="6825"/>
                  <a:pt x="5860" y="7002"/>
                  <a:pt x="5972" y="7239"/>
                </a:cubicBezTo>
                <a:cubicBezTo>
                  <a:pt x="6126" y="7564"/>
                  <a:pt x="6326" y="7865"/>
                  <a:pt x="6504" y="8172"/>
                </a:cubicBezTo>
                <a:cubicBezTo>
                  <a:pt x="6527" y="8213"/>
                  <a:pt x="6557" y="8255"/>
                  <a:pt x="6580" y="8290"/>
                </a:cubicBezTo>
                <a:cubicBezTo>
                  <a:pt x="6563" y="8302"/>
                  <a:pt x="6551" y="8314"/>
                  <a:pt x="6545" y="8314"/>
                </a:cubicBezTo>
                <a:cubicBezTo>
                  <a:pt x="6374" y="8213"/>
                  <a:pt x="6202" y="8107"/>
                  <a:pt x="6025" y="8007"/>
                </a:cubicBezTo>
                <a:cubicBezTo>
                  <a:pt x="5978" y="7977"/>
                  <a:pt x="5954" y="7936"/>
                  <a:pt x="5960" y="7877"/>
                </a:cubicBezTo>
                <a:cubicBezTo>
                  <a:pt x="5960" y="7794"/>
                  <a:pt x="5966" y="7711"/>
                  <a:pt x="5954" y="7629"/>
                </a:cubicBezTo>
                <a:cubicBezTo>
                  <a:pt x="5949" y="7560"/>
                  <a:pt x="5916" y="7492"/>
                  <a:pt x="5835" y="7492"/>
                </a:cubicBezTo>
                <a:cubicBezTo>
                  <a:pt x="5831" y="7492"/>
                  <a:pt x="5828" y="7492"/>
                  <a:pt x="5824" y="7493"/>
                </a:cubicBezTo>
                <a:cubicBezTo>
                  <a:pt x="5742" y="7493"/>
                  <a:pt x="5700" y="7558"/>
                  <a:pt x="5689" y="7634"/>
                </a:cubicBezTo>
                <a:cubicBezTo>
                  <a:pt x="5683" y="7705"/>
                  <a:pt x="5689" y="7782"/>
                  <a:pt x="5689" y="7871"/>
                </a:cubicBezTo>
                <a:lnTo>
                  <a:pt x="5376" y="7871"/>
                </a:lnTo>
                <a:cubicBezTo>
                  <a:pt x="5399" y="7800"/>
                  <a:pt x="5423" y="7753"/>
                  <a:pt x="5440" y="7699"/>
                </a:cubicBezTo>
                <a:cubicBezTo>
                  <a:pt x="5464" y="7605"/>
                  <a:pt x="5494" y="7516"/>
                  <a:pt x="5500" y="7422"/>
                </a:cubicBezTo>
                <a:cubicBezTo>
                  <a:pt x="5505" y="7315"/>
                  <a:pt x="5417" y="7233"/>
                  <a:pt x="5334" y="7227"/>
                </a:cubicBezTo>
                <a:cubicBezTo>
                  <a:pt x="5330" y="7227"/>
                  <a:pt x="5327" y="7226"/>
                  <a:pt x="5323" y="7226"/>
                </a:cubicBezTo>
                <a:cubicBezTo>
                  <a:pt x="5252" y="7226"/>
                  <a:pt x="5197" y="7280"/>
                  <a:pt x="5181" y="7392"/>
                </a:cubicBezTo>
                <a:cubicBezTo>
                  <a:pt x="5169" y="7469"/>
                  <a:pt x="5181" y="7552"/>
                  <a:pt x="5181" y="7634"/>
                </a:cubicBezTo>
                <a:cubicBezTo>
                  <a:pt x="5181" y="7717"/>
                  <a:pt x="5210" y="7806"/>
                  <a:pt x="5110" y="7853"/>
                </a:cubicBezTo>
                <a:cubicBezTo>
                  <a:pt x="5086" y="7877"/>
                  <a:pt x="5062" y="7918"/>
                  <a:pt x="5033" y="7924"/>
                </a:cubicBezTo>
                <a:cubicBezTo>
                  <a:pt x="4820" y="7971"/>
                  <a:pt x="4602" y="8012"/>
                  <a:pt x="4383" y="8054"/>
                </a:cubicBezTo>
                <a:cubicBezTo>
                  <a:pt x="4381" y="8054"/>
                  <a:pt x="4378" y="8055"/>
                  <a:pt x="4376" y="8055"/>
                </a:cubicBezTo>
                <a:cubicBezTo>
                  <a:pt x="4354" y="8055"/>
                  <a:pt x="4331" y="8034"/>
                  <a:pt x="4289" y="8018"/>
                </a:cubicBezTo>
                <a:cubicBezTo>
                  <a:pt x="4330" y="7983"/>
                  <a:pt x="4360" y="7953"/>
                  <a:pt x="4389" y="7936"/>
                </a:cubicBezTo>
                <a:cubicBezTo>
                  <a:pt x="4466" y="7877"/>
                  <a:pt x="4555" y="7835"/>
                  <a:pt x="4614" y="7764"/>
                </a:cubicBezTo>
                <a:cubicBezTo>
                  <a:pt x="4666" y="7705"/>
                  <a:pt x="4718" y="7677"/>
                  <a:pt x="4775" y="7677"/>
                </a:cubicBezTo>
                <a:cubicBezTo>
                  <a:pt x="4815" y="7677"/>
                  <a:pt x="4857" y="7690"/>
                  <a:pt x="4903" y="7717"/>
                </a:cubicBezTo>
                <a:cubicBezTo>
                  <a:pt x="4850" y="7646"/>
                  <a:pt x="4832" y="7587"/>
                  <a:pt x="4903" y="7510"/>
                </a:cubicBezTo>
                <a:cubicBezTo>
                  <a:pt x="4944" y="7457"/>
                  <a:pt x="4980" y="7398"/>
                  <a:pt x="5015" y="7333"/>
                </a:cubicBezTo>
                <a:cubicBezTo>
                  <a:pt x="5039" y="7292"/>
                  <a:pt x="5057" y="7251"/>
                  <a:pt x="5068" y="7203"/>
                </a:cubicBezTo>
                <a:cubicBezTo>
                  <a:pt x="5080" y="7138"/>
                  <a:pt x="5074" y="7067"/>
                  <a:pt x="5003" y="7038"/>
                </a:cubicBezTo>
                <a:cubicBezTo>
                  <a:pt x="4989" y="7032"/>
                  <a:pt x="4976" y="7029"/>
                  <a:pt x="4964" y="7029"/>
                </a:cubicBezTo>
                <a:cubicBezTo>
                  <a:pt x="4915" y="7029"/>
                  <a:pt x="4881" y="7071"/>
                  <a:pt x="4862" y="7109"/>
                </a:cubicBezTo>
                <a:cubicBezTo>
                  <a:pt x="4820" y="7180"/>
                  <a:pt x="4791" y="7256"/>
                  <a:pt x="4761" y="7333"/>
                </a:cubicBezTo>
                <a:cubicBezTo>
                  <a:pt x="4744" y="7386"/>
                  <a:pt x="4732" y="7440"/>
                  <a:pt x="4714" y="7505"/>
                </a:cubicBezTo>
                <a:cubicBezTo>
                  <a:pt x="4620" y="7445"/>
                  <a:pt x="4549" y="7404"/>
                  <a:pt x="4472" y="7357"/>
                </a:cubicBezTo>
                <a:lnTo>
                  <a:pt x="4472" y="7357"/>
                </a:lnTo>
                <a:cubicBezTo>
                  <a:pt x="4519" y="7416"/>
                  <a:pt x="4566" y="7475"/>
                  <a:pt x="4625" y="7546"/>
                </a:cubicBezTo>
                <a:cubicBezTo>
                  <a:pt x="4484" y="7599"/>
                  <a:pt x="4354" y="7646"/>
                  <a:pt x="4212" y="7699"/>
                </a:cubicBezTo>
                <a:cubicBezTo>
                  <a:pt x="4236" y="7540"/>
                  <a:pt x="4354" y="7440"/>
                  <a:pt x="4442" y="7327"/>
                </a:cubicBezTo>
                <a:cubicBezTo>
                  <a:pt x="4478" y="7268"/>
                  <a:pt x="4513" y="7203"/>
                  <a:pt x="4549" y="7144"/>
                </a:cubicBezTo>
                <a:cubicBezTo>
                  <a:pt x="4584" y="7073"/>
                  <a:pt x="4637" y="7008"/>
                  <a:pt x="4661" y="6932"/>
                </a:cubicBezTo>
                <a:cubicBezTo>
                  <a:pt x="4673" y="6890"/>
                  <a:pt x="4649" y="6825"/>
                  <a:pt x="4620" y="6796"/>
                </a:cubicBezTo>
                <a:cubicBezTo>
                  <a:pt x="4606" y="6784"/>
                  <a:pt x="4591" y="6779"/>
                  <a:pt x="4577" y="6779"/>
                </a:cubicBezTo>
                <a:cubicBezTo>
                  <a:pt x="4543" y="6779"/>
                  <a:pt x="4510" y="6808"/>
                  <a:pt x="4490" y="6837"/>
                </a:cubicBezTo>
                <a:cubicBezTo>
                  <a:pt x="4460" y="6884"/>
                  <a:pt x="4436" y="6943"/>
                  <a:pt x="4419" y="6997"/>
                </a:cubicBezTo>
                <a:cubicBezTo>
                  <a:pt x="4401" y="7044"/>
                  <a:pt x="4389" y="7091"/>
                  <a:pt x="4371" y="7168"/>
                </a:cubicBezTo>
                <a:cubicBezTo>
                  <a:pt x="4301" y="7115"/>
                  <a:pt x="4247" y="7073"/>
                  <a:pt x="4194" y="7038"/>
                </a:cubicBezTo>
                <a:lnTo>
                  <a:pt x="4194" y="7038"/>
                </a:lnTo>
                <a:cubicBezTo>
                  <a:pt x="4212" y="7091"/>
                  <a:pt x="4236" y="7138"/>
                  <a:pt x="4259" y="7203"/>
                </a:cubicBezTo>
                <a:cubicBezTo>
                  <a:pt x="4182" y="7209"/>
                  <a:pt x="4123" y="7209"/>
                  <a:pt x="4070" y="7221"/>
                </a:cubicBezTo>
                <a:cubicBezTo>
                  <a:pt x="4005" y="7233"/>
                  <a:pt x="3940" y="7251"/>
                  <a:pt x="3881" y="7280"/>
                </a:cubicBezTo>
                <a:cubicBezTo>
                  <a:pt x="3828" y="7310"/>
                  <a:pt x="3787" y="7369"/>
                  <a:pt x="3840" y="7422"/>
                </a:cubicBezTo>
                <a:cubicBezTo>
                  <a:pt x="3911" y="7505"/>
                  <a:pt x="3887" y="7581"/>
                  <a:pt x="3881" y="7670"/>
                </a:cubicBezTo>
                <a:cubicBezTo>
                  <a:pt x="3881" y="7747"/>
                  <a:pt x="3905" y="7823"/>
                  <a:pt x="3917" y="7900"/>
                </a:cubicBezTo>
                <a:cubicBezTo>
                  <a:pt x="3923" y="7936"/>
                  <a:pt x="3928" y="7971"/>
                  <a:pt x="3946" y="8042"/>
                </a:cubicBezTo>
                <a:cubicBezTo>
                  <a:pt x="3822" y="8007"/>
                  <a:pt x="3728" y="7983"/>
                  <a:pt x="3639" y="7947"/>
                </a:cubicBezTo>
                <a:cubicBezTo>
                  <a:pt x="3314" y="7818"/>
                  <a:pt x="3096" y="7569"/>
                  <a:pt x="2930" y="7280"/>
                </a:cubicBezTo>
                <a:cubicBezTo>
                  <a:pt x="2848" y="7126"/>
                  <a:pt x="2771" y="6973"/>
                  <a:pt x="2688" y="6825"/>
                </a:cubicBezTo>
                <a:cubicBezTo>
                  <a:pt x="2655" y="6768"/>
                  <a:pt x="2606" y="6730"/>
                  <a:pt x="2542" y="6730"/>
                </a:cubicBezTo>
                <a:cubicBezTo>
                  <a:pt x="2526" y="6730"/>
                  <a:pt x="2510" y="6732"/>
                  <a:pt x="2493" y="6737"/>
                </a:cubicBezTo>
                <a:cubicBezTo>
                  <a:pt x="2416" y="6760"/>
                  <a:pt x="2381" y="6825"/>
                  <a:pt x="2387" y="6896"/>
                </a:cubicBezTo>
                <a:cubicBezTo>
                  <a:pt x="2399" y="7008"/>
                  <a:pt x="2411" y="7126"/>
                  <a:pt x="2446" y="7227"/>
                </a:cubicBezTo>
                <a:cubicBezTo>
                  <a:pt x="2582" y="7569"/>
                  <a:pt x="2836" y="7812"/>
                  <a:pt x="3155" y="7989"/>
                </a:cubicBezTo>
                <a:cubicBezTo>
                  <a:pt x="3314" y="8083"/>
                  <a:pt x="3491" y="8148"/>
                  <a:pt x="3674" y="8237"/>
                </a:cubicBezTo>
                <a:cubicBezTo>
                  <a:pt x="3628" y="8240"/>
                  <a:pt x="3582" y="8242"/>
                  <a:pt x="3537" y="8242"/>
                </a:cubicBezTo>
                <a:cubicBezTo>
                  <a:pt x="3270" y="8242"/>
                  <a:pt x="3036" y="8178"/>
                  <a:pt x="2824" y="8007"/>
                </a:cubicBezTo>
                <a:cubicBezTo>
                  <a:pt x="2771" y="7965"/>
                  <a:pt x="2718" y="7918"/>
                  <a:pt x="2653" y="7888"/>
                </a:cubicBezTo>
                <a:cubicBezTo>
                  <a:pt x="2631" y="7879"/>
                  <a:pt x="2598" y="7873"/>
                  <a:pt x="2569" y="7873"/>
                </a:cubicBezTo>
                <a:cubicBezTo>
                  <a:pt x="2543" y="7873"/>
                  <a:pt x="2519" y="7877"/>
                  <a:pt x="2505" y="7888"/>
                </a:cubicBezTo>
                <a:cubicBezTo>
                  <a:pt x="2476" y="7924"/>
                  <a:pt x="2458" y="7995"/>
                  <a:pt x="2470" y="8048"/>
                </a:cubicBezTo>
                <a:cubicBezTo>
                  <a:pt x="2481" y="8142"/>
                  <a:pt x="2564" y="8196"/>
                  <a:pt x="2641" y="8231"/>
                </a:cubicBezTo>
                <a:cubicBezTo>
                  <a:pt x="2901" y="8363"/>
                  <a:pt x="3165" y="8428"/>
                  <a:pt x="3436" y="8428"/>
                </a:cubicBezTo>
                <a:cubicBezTo>
                  <a:pt x="3615" y="8428"/>
                  <a:pt x="3796" y="8400"/>
                  <a:pt x="3982" y="8343"/>
                </a:cubicBezTo>
                <a:cubicBezTo>
                  <a:pt x="4159" y="8290"/>
                  <a:pt x="4354" y="8302"/>
                  <a:pt x="4537" y="8290"/>
                </a:cubicBezTo>
                <a:cubicBezTo>
                  <a:pt x="4566" y="8290"/>
                  <a:pt x="4602" y="8314"/>
                  <a:pt x="4631" y="8337"/>
                </a:cubicBezTo>
                <a:cubicBezTo>
                  <a:pt x="4671" y="8368"/>
                  <a:pt x="4710" y="8382"/>
                  <a:pt x="4749" y="8382"/>
                </a:cubicBezTo>
                <a:cubicBezTo>
                  <a:pt x="4793" y="8382"/>
                  <a:pt x="4836" y="8365"/>
                  <a:pt x="4879" y="8337"/>
                </a:cubicBezTo>
                <a:cubicBezTo>
                  <a:pt x="4933" y="8308"/>
                  <a:pt x="4986" y="8266"/>
                  <a:pt x="5039" y="8231"/>
                </a:cubicBezTo>
                <a:cubicBezTo>
                  <a:pt x="5165" y="8138"/>
                  <a:pt x="5302" y="8107"/>
                  <a:pt x="5444" y="8107"/>
                </a:cubicBezTo>
                <a:cubicBezTo>
                  <a:pt x="5482" y="8107"/>
                  <a:pt x="5520" y="8109"/>
                  <a:pt x="5559" y="8113"/>
                </a:cubicBezTo>
                <a:cubicBezTo>
                  <a:pt x="5594" y="8119"/>
                  <a:pt x="5624" y="8154"/>
                  <a:pt x="5671" y="8184"/>
                </a:cubicBezTo>
                <a:cubicBezTo>
                  <a:pt x="5600" y="8225"/>
                  <a:pt x="5547" y="8255"/>
                  <a:pt x="5500" y="8284"/>
                </a:cubicBezTo>
                <a:cubicBezTo>
                  <a:pt x="5440" y="8320"/>
                  <a:pt x="5376" y="8361"/>
                  <a:pt x="5328" y="8408"/>
                </a:cubicBezTo>
                <a:cubicBezTo>
                  <a:pt x="5228" y="8497"/>
                  <a:pt x="5204" y="8585"/>
                  <a:pt x="5251" y="8650"/>
                </a:cubicBezTo>
                <a:cubicBezTo>
                  <a:pt x="5275" y="8685"/>
                  <a:pt x="5315" y="8704"/>
                  <a:pt x="5362" y="8704"/>
                </a:cubicBezTo>
                <a:cubicBezTo>
                  <a:pt x="5410" y="8704"/>
                  <a:pt x="5466" y="8684"/>
                  <a:pt x="5517" y="8639"/>
                </a:cubicBezTo>
                <a:cubicBezTo>
                  <a:pt x="5612" y="8562"/>
                  <a:pt x="5689" y="8461"/>
                  <a:pt x="5759" y="8361"/>
                </a:cubicBezTo>
                <a:cubicBezTo>
                  <a:pt x="5823" y="8273"/>
                  <a:pt x="5847" y="8237"/>
                  <a:pt x="5904" y="8237"/>
                </a:cubicBezTo>
                <a:cubicBezTo>
                  <a:pt x="5932" y="8237"/>
                  <a:pt x="5967" y="8245"/>
                  <a:pt x="6019" y="8261"/>
                </a:cubicBezTo>
                <a:cubicBezTo>
                  <a:pt x="6137" y="8296"/>
                  <a:pt x="6261" y="8349"/>
                  <a:pt x="6374" y="8414"/>
                </a:cubicBezTo>
                <a:cubicBezTo>
                  <a:pt x="6533" y="8509"/>
                  <a:pt x="6693" y="8615"/>
                  <a:pt x="6852" y="8715"/>
                </a:cubicBezTo>
                <a:cubicBezTo>
                  <a:pt x="6911" y="8751"/>
                  <a:pt x="6982" y="8774"/>
                  <a:pt x="7071" y="8816"/>
                </a:cubicBezTo>
                <a:cubicBezTo>
                  <a:pt x="7071" y="8745"/>
                  <a:pt x="7071" y="8703"/>
                  <a:pt x="7065" y="8662"/>
                </a:cubicBezTo>
                <a:cubicBezTo>
                  <a:pt x="7041" y="8473"/>
                  <a:pt x="7006" y="8278"/>
                  <a:pt x="6982" y="8089"/>
                </a:cubicBezTo>
                <a:cubicBezTo>
                  <a:pt x="6958" y="7853"/>
                  <a:pt x="6923" y="7617"/>
                  <a:pt x="6929" y="7380"/>
                </a:cubicBezTo>
                <a:cubicBezTo>
                  <a:pt x="6929" y="6961"/>
                  <a:pt x="7053" y="6583"/>
                  <a:pt x="7395" y="6300"/>
                </a:cubicBezTo>
                <a:cubicBezTo>
                  <a:pt x="7519" y="6199"/>
                  <a:pt x="7644" y="6099"/>
                  <a:pt x="7768" y="6004"/>
                </a:cubicBezTo>
                <a:cubicBezTo>
                  <a:pt x="7903" y="5904"/>
                  <a:pt x="8051" y="5827"/>
                  <a:pt x="8175" y="5715"/>
                </a:cubicBezTo>
                <a:cubicBezTo>
                  <a:pt x="8270" y="5632"/>
                  <a:pt x="8346" y="5526"/>
                  <a:pt x="8417" y="5420"/>
                </a:cubicBezTo>
                <a:cubicBezTo>
                  <a:pt x="8459" y="5349"/>
                  <a:pt x="8459" y="5266"/>
                  <a:pt x="8388" y="5213"/>
                </a:cubicBezTo>
                <a:cubicBezTo>
                  <a:pt x="8358" y="5190"/>
                  <a:pt x="8329" y="5180"/>
                  <a:pt x="8301" y="5180"/>
                </a:cubicBezTo>
                <a:cubicBezTo>
                  <a:pt x="8257" y="5180"/>
                  <a:pt x="8215" y="5204"/>
                  <a:pt x="8175" y="5236"/>
                </a:cubicBezTo>
                <a:cubicBezTo>
                  <a:pt x="8104" y="5307"/>
                  <a:pt x="8039" y="5384"/>
                  <a:pt x="7974" y="5455"/>
                </a:cubicBezTo>
                <a:cubicBezTo>
                  <a:pt x="7868" y="5579"/>
                  <a:pt x="7768" y="5709"/>
                  <a:pt x="7614" y="5798"/>
                </a:cubicBezTo>
                <a:cubicBezTo>
                  <a:pt x="7608" y="5756"/>
                  <a:pt x="7602" y="5733"/>
                  <a:pt x="7596" y="5715"/>
                </a:cubicBezTo>
                <a:cubicBezTo>
                  <a:pt x="7579" y="5219"/>
                  <a:pt x="7614" y="4734"/>
                  <a:pt x="7732" y="4256"/>
                </a:cubicBezTo>
                <a:cubicBezTo>
                  <a:pt x="7750" y="4179"/>
                  <a:pt x="7768" y="4102"/>
                  <a:pt x="7768" y="4026"/>
                </a:cubicBezTo>
                <a:cubicBezTo>
                  <a:pt x="7773" y="3917"/>
                  <a:pt x="7685" y="3830"/>
                  <a:pt x="7577" y="3830"/>
                </a:cubicBezTo>
                <a:cubicBezTo>
                  <a:pt x="7574" y="3830"/>
                  <a:pt x="7570" y="3831"/>
                  <a:pt x="7567" y="3831"/>
                </a:cubicBezTo>
                <a:cubicBezTo>
                  <a:pt x="7478" y="3831"/>
                  <a:pt x="7390" y="3902"/>
                  <a:pt x="7366" y="4002"/>
                </a:cubicBezTo>
                <a:cubicBezTo>
                  <a:pt x="7348" y="4085"/>
                  <a:pt x="7342" y="4167"/>
                  <a:pt x="7348" y="4250"/>
                </a:cubicBezTo>
                <a:cubicBezTo>
                  <a:pt x="7354" y="4699"/>
                  <a:pt x="7372" y="5142"/>
                  <a:pt x="7378" y="5591"/>
                </a:cubicBezTo>
                <a:cubicBezTo>
                  <a:pt x="7378" y="5715"/>
                  <a:pt x="7360" y="5839"/>
                  <a:pt x="7336" y="5963"/>
                </a:cubicBezTo>
                <a:cubicBezTo>
                  <a:pt x="7319" y="6063"/>
                  <a:pt x="7260" y="6134"/>
                  <a:pt x="7130" y="6205"/>
                </a:cubicBezTo>
                <a:cubicBezTo>
                  <a:pt x="7141" y="6034"/>
                  <a:pt x="7147" y="5904"/>
                  <a:pt x="7153" y="5768"/>
                </a:cubicBezTo>
                <a:cubicBezTo>
                  <a:pt x="7153" y="5679"/>
                  <a:pt x="7165" y="5591"/>
                  <a:pt x="7159" y="5502"/>
                </a:cubicBezTo>
                <a:cubicBezTo>
                  <a:pt x="7159" y="5366"/>
                  <a:pt x="7141" y="5236"/>
                  <a:pt x="7136" y="5101"/>
                </a:cubicBezTo>
                <a:cubicBezTo>
                  <a:pt x="7112" y="4569"/>
                  <a:pt x="7012" y="4055"/>
                  <a:pt x="6763" y="3583"/>
                </a:cubicBezTo>
                <a:cubicBezTo>
                  <a:pt x="6657" y="3370"/>
                  <a:pt x="6763" y="3193"/>
                  <a:pt x="7000" y="3181"/>
                </a:cubicBezTo>
                <a:cubicBezTo>
                  <a:pt x="7029" y="3181"/>
                  <a:pt x="7059" y="3181"/>
                  <a:pt x="7088" y="3175"/>
                </a:cubicBezTo>
                <a:cubicBezTo>
                  <a:pt x="7165" y="3152"/>
                  <a:pt x="7248" y="3134"/>
                  <a:pt x="7319" y="3098"/>
                </a:cubicBezTo>
                <a:cubicBezTo>
                  <a:pt x="7390" y="3063"/>
                  <a:pt x="7449" y="2998"/>
                  <a:pt x="7425" y="2909"/>
                </a:cubicBezTo>
                <a:cubicBezTo>
                  <a:pt x="7406" y="2839"/>
                  <a:pt x="7346" y="2817"/>
                  <a:pt x="7284" y="2817"/>
                </a:cubicBezTo>
                <a:cubicBezTo>
                  <a:pt x="7268" y="2817"/>
                  <a:pt x="7252" y="2818"/>
                  <a:pt x="7236" y="2821"/>
                </a:cubicBezTo>
                <a:cubicBezTo>
                  <a:pt x="7147" y="2839"/>
                  <a:pt x="7071" y="2874"/>
                  <a:pt x="6988" y="2909"/>
                </a:cubicBezTo>
                <a:cubicBezTo>
                  <a:pt x="6941" y="2927"/>
                  <a:pt x="6899" y="2951"/>
                  <a:pt x="6852" y="2974"/>
                </a:cubicBezTo>
                <a:cubicBezTo>
                  <a:pt x="6769" y="2691"/>
                  <a:pt x="6799" y="2655"/>
                  <a:pt x="7041" y="2579"/>
                </a:cubicBezTo>
                <a:cubicBezTo>
                  <a:pt x="7147" y="2549"/>
                  <a:pt x="7248" y="2496"/>
                  <a:pt x="7342" y="2443"/>
                </a:cubicBezTo>
                <a:cubicBezTo>
                  <a:pt x="7401" y="2407"/>
                  <a:pt x="7431" y="2342"/>
                  <a:pt x="7395" y="2272"/>
                </a:cubicBezTo>
                <a:cubicBezTo>
                  <a:pt x="7373" y="2222"/>
                  <a:pt x="7329" y="2193"/>
                  <a:pt x="7281" y="2193"/>
                </a:cubicBezTo>
                <a:cubicBezTo>
                  <a:pt x="7266" y="2193"/>
                  <a:pt x="7251" y="2195"/>
                  <a:pt x="7236" y="2201"/>
                </a:cubicBezTo>
                <a:cubicBezTo>
                  <a:pt x="7141" y="2230"/>
                  <a:pt x="7053" y="2277"/>
                  <a:pt x="6964" y="2325"/>
                </a:cubicBezTo>
                <a:cubicBezTo>
                  <a:pt x="6911" y="2348"/>
                  <a:pt x="6870" y="2384"/>
                  <a:pt x="6811" y="2419"/>
                </a:cubicBezTo>
                <a:cubicBezTo>
                  <a:pt x="6799" y="2372"/>
                  <a:pt x="6787" y="2348"/>
                  <a:pt x="6787" y="2325"/>
                </a:cubicBezTo>
                <a:cubicBezTo>
                  <a:pt x="6746" y="2094"/>
                  <a:pt x="6752" y="2094"/>
                  <a:pt x="6964" y="2012"/>
                </a:cubicBezTo>
                <a:cubicBezTo>
                  <a:pt x="7047" y="1976"/>
                  <a:pt x="7124" y="1935"/>
                  <a:pt x="7201" y="1888"/>
                </a:cubicBezTo>
                <a:cubicBezTo>
                  <a:pt x="7248" y="1852"/>
                  <a:pt x="7295" y="1793"/>
                  <a:pt x="7248" y="1734"/>
                </a:cubicBezTo>
                <a:cubicBezTo>
                  <a:pt x="7220" y="1696"/>
                  <a:pt x="7158" y="1663"/>
                  <a:pt x="7111" y="1663"/>
                </a:cubicBezTo>
                <a:cubicBezTo>
                  <a:pt x="7107" y="1663"/>
                  <a:pt x="7104" y="1663"/>
                  <a:pt x="7100" y="1663"/>
                </a:cubicBezTo>
                <a:cubicBezTo>
                  <a:pt x="7023" y="1675"/>
                  <a:pt x="6947" y="1716"/>
                  <a:pt x="6876" y="1758"/>
                </a:cubicBezTo>
                <a:cubicBezTo>
                  <a:pt x="6823" y="1793"/>
                  <a:pt x="6775" y="1852"/>
                  <a:pt x="6722" y="1899"/>
                </a:cubicBezTo>
                <a:cubicBezTo>
                  <a:pt x="6622" y="1710"/>
                  <a:pt x="6628" y="1681"/>
                  <a:pt x="6758" y="1563"/>
                </a:cubicBezTo>
                <a:cubicBezTo>
                  <a:pt x="6828" y="1498"/>
                  <a:pt x="6888" y="1427"/>
                  <a:pt x="6935" y="1344"/>
                </a:cubicBezTo>
                <a:cubicBezTo>
                  <a:pt x="6952" y="1315"/>
                  <a:pt x="6947" y="1244"/>
                  <a:pt x="6917" y="1220"/>
                </a:cubicBezTo>
                <a:cubicBezTo>
                  <a:pt x="6906" y="1209"/>
                  <a:pt x="6886" y="1205"/>
                  <a:pt x="6864" y="1205"/>
                </a:cubicBezTo>
                <a:cubicBezTo>
                  <a:pt x="6839" y="1205"/>
                  <a:pt x="6812" y="1211"/>
                  <a:pt x="6793" y="1220"/>
                </a:cubicBezTo>
                <a:cubicBezTo>
                  <a:pt x="6746" y="1238"/>
                  <a:pt x="6704" y="1279"/>
                  <a:pt x="6669" y="1315"/>
                </a:cubicBezTo>
                <a:cubicBezTo>
                  <a:pt x="6628" y="1362"/>
                  <a:pt x="6592" y="1415"/>
                  <a:pt x="6545" y="1474"/>
                </a:cubicBezTo>
                <a:cubicBezTo>
                  <a:pt x="6527" y="1445"/>
                  <a:pt x="6510" y="1427"/>
                  <a:pt x="6498" y="1403"/>
                </a:cubicBezTo>
                <a:cubicBezTo>
                  <a:pt x="6421" y="1256"/>
                  <a:pt x="6421" y="1256"/>
                  <a:pt x="6539" y="1120"/>
                </a:cubicBezTo>
                <a:cubicBezTo>
                  <a:pt x="6574" y="1073"/>
                  <a:pt x="6610" y="1019"/>
                  <a:pt x="6628" y="966"/>
                </a:cubicBezTo>
                <a:cubicBezTo>
                  <a:pt x="6651" y="895"/>
                  <a:pt x="6651" y="824"/>
                  <a:pt x="6569" y="783"/>
                </a:cubicBezTo>
                <a:cubicBezTo>
                  <a:pt x="6556" y="776"/>
                  <a:pt x="6544" y="773"/>
                  <a:pt x="6531" y="773"/>
                </a:cubicBezTo>
                <a:cubicBezTo>
                  <a:pt x="6487" y="773"/>
                  <a:pt x="6441" y="811"/>
                  <a:pt x="6409" y="884"/>
                </a:cubicBezTo>
                <a:cubicBezTo>
                  <a:pt x="6380" y="937"/>
                  <a:pt x="6356" y="990"/>
                  <a:pt x="6332" y="1055"/>
                </a:cubicBezTo>
                <a:cubicBezTo>
                  <a:pt x="6208" y="907"/>
                  <a:pt x="6214" y="907"/>
                  <a:pt x="6291" y="765"/>
                </a:cubicBezTo>
                <a:cubicBezTo>
                  <a:pt x="6321" y="724"/>
                  <a:pt x="6350" y="671"/>
                  <a:pt x="6350" y="618"/>
                </a:cubicBezTo>
                <a:cubicBezTo>
                  <a:pt x="6350" y="576"/>
                  <a:pt x="6326" y="506"/>
                  <a:pt x="6291" y="488"/>
                </a:cubicBezTo>
                <a:cubicBezTo>
                  <a:pt x="6281" y="482"/>
                  <a:pt x="6272" y="480"/>
                  <a:pt x="6263" y="480"/>
                </a:cubicBezTo>
                <a:cubicBezTo>
                  <a:pt x="6223" y="480"/>
                  <a:pt x="6192" y="526"/>
                  <a:pt x="6173" y="565"/>
                </a:cubicBezTo>
                <a:cubicBezTo>
                  <a:pt x="6149" y="624"/>
                  <a:pt x="6132" y="683"/>
                  <a:pt x="6102" y="754"/>
                </a:cubicBezTo>
                <a:cubicBezTo>
                  <a:pt x="5990" y="647"/>
                  <a:pt x="5954" y="517"/>
                  <a:pt x="5901" y="405"/>
                </a:cubicBezTo>
                <a:cubicBezTo>
                  <a:pt x="5872" y="346"/>
                  <a:pt x="5842" y="287"/>
                  <a:pt x="5807" y="240"/>
                </a:cubicBezTo>
                <a:cubicBezTo>
                  <a:pt x="5770" y="196"/>
                  <a:pt x="5724" y="172"/>
                  <a:pt x="5683" y="172"/>
                </a:cubicBezTo>
                <a:cubicBezTo>
                  <a:pt x="5658" y="172"/>
                  <a:pt x="5635" y="181"/>
                  <a:pt x="5618" y="198"/>
                </a:cubicBezTo>
                <a:cubicBezTo>
                  <a:pt x="5559" y="252"/>
                  <a:pt x="5570" y="322"/>
                  <a:pt x="5612" y="376"/>
                </a:cubicBezTo>
                <a:cubicBezTo>
                  <a:pt x="5689" y="464"/>
                  <a:pt x="5771" y="547"/>
                  <a:pt x="5854" y="624"/>
                </a:cubicBezTo>
                <a:cubicBezTo>
                  <a:pt x="5913" y="683"/>
                  <a:pt x="5978" y="736"/>
                  <a:pt x="6037" y="789"/>
                </a:cubicBezTo>
                <a:cubicBezTo>
                  <a:pt x="6007" y="795"/>
                  <a:pt x="5979" y="797"/>
                  <a:pt x="5952" y="797"/>
                </a:cubicBezTo>
                <a:cubicBezTo>
                  <a:pt x="5898" y="797"/>
                  <a:pt x="5848" y="789"/>
                  <a:pt x="5801" y="789"/>
                </a:cubicBezTo>
                <a:cubicBezTo>
                  <a:pt x="5790" y="788"/>
                  <a:pt x="5780" y="787"/>
                  <a:pt x="5769" y="787"/>
                </a:cubicBezTo>
                <a:cubicBezTo>
                  <a:pt x="5719" y="787"/>
                  <a:pt x="5670" y="802"/>
                  <a:pt x="5665" y="866"/>
                </a:cubicBezTo>
                <a:cubicBezTo>
                  <a:pt x="5665" y="937"/>
                  <a:pt x="5724" y="972"/>
                  <a:pt x="5789" y="972"/>
                </a:cubicBezTo>
                <a:cubicBezTo>
                  <a:pt x="5801" y="973"/>
                  <a:pt x="5813" y="974"/>
                  <a:pt x="5825" y="974"/>
                </a:cubicBezTo>
                <a:cubicBezTo>
                  <a:pt x="5880" y="974"/>
                  <a:pt x="5938" y="964"/>
                  <a:pt x="5996" y="954"/>
                </a:cubicBezTo>
                <a:cubicBezTo>
                  <a:pt x="6042" y="944"/>
                  <a:pt x="6076" y="937"/>
                  <a:pt x="6101" y="937"/>
                </a:cubicBezTo>
                <a:cubicBezTo>
                  <a:pt x="6162" y="937"/>
                  <a:pt x="6175" y="977"/>
                  <a:pt x="6208" y="1102"/>
                </a:cubicBezTo>
                <a:cubicBezTo>
                  <a:pt x="6173" y="1108"/>
                  <a:pt x="6132" y="1114"/>
                  <a:pt x="6090" y="1114"/>
                </a:cubicBezTo>
                <a:cubicBezTo>
                  <a:pt x="6049" y="1120"/>
                  <a:pt x="6007" y="1114"/>
                  <a:pt x="5972" y="1126"/>
                </a:cubicBezTo>
                <a:cubicBezTo>
                  <a:pt x="5937" y="1137"/>
                  <a:pt x="5883" y="1173"/>
                  <a:pt x="5883" y="1197"/>
                </a:cubicBezTo>
                <a:cubicBezTo>
                  <a:pt x="5883" y="1232"/>
                  <a:pt x="5919" y="1285"/>
                  <a:pt x="5948" y="1303"/>
                </a:cubicBezTo>
                <a:cubicBezTo>
                  <a:pt x="5996" y="1321"/>
                  <a:pt x="6049" y="1321"/>
                  <a:pt x="6102" y="1321"/>
                </a:cubicBezTo>
                <a:cubicBezTo>
                  <a:pt x="6143" y="1321"/>
                  <a:pt x="6185" y="1315"/>
                  <a:pt x="6226" y="1297"/>
                </a:cubicBezTo>
                <a:cubicBezTo>
                  <a:pt x="6248" y="1290"/>
                  <a:pt x="6268" y="1287"/>
                  <a:pt x="6287" y="1287"/>
                </a:cubicBezTo>
                <a:cubicBezTo>
                  <a:pt x="6349" y="1287"/>
                  <a:pt x="6394" y="1323"/>
                  <a:pt x="6421" y="1391"/>
                </a:cubicBezTo>
                <a:cubicBezTo>
                  <a:pt x="6439" y="1439"/>
                  <a:pt x="6456" y="1486"/>
                  <a:pt x="6480" y="1551"/>
                </a:cubicBezTo>
                <a:cubicBezTo>
                  <a:pt x="6397" y="1539"/>
                  <a:pt x="6344" y="1521"/>
                  <a:pt x="6285" y="1516"/>
                </a:cubicBezTo>
                <a:cubicBezTo>
                  <a:pt x="6255" y="1511"/>
                  <a:pt x="6228" y="1508"/>
                  <a:pt x="6203" y="1508"/>
                </a:cubicBezTo>
                <a:cubicBezTo>
                  <a:pt x="6110" y="1508"/>
                  <a:pt x="6052" y="1542"/>
                  <a:pt x="6043" y="1598"/>
                </a:cubicBezTo>
                <a:cubicBezTo>
                  <a:pt x="6037" y="1676"/>
                  <a:pt x="6111" y="1723"/>
                  <a:pt x="6238" y="1723"/>
                </a:cubicBezTo>
                <a:cubicBezTo>
                  <a:pt x="6246" y="1723"/>
                  <a:pt x="6254" y="1723"/>
                  <a:pt x="6261" y="1722"/>
                </a:cubicBezTo>
                <a:cubicBezTo>
                  <a:pt x="6315" y="1722"/>
                  <a:pt x="6368" y="1722"/>
                  <a:pt x="6421" y="1710"/>
                </a:cubicBezTo>
                <a:cubicBezTo>
                  <a:pt x="6439" y="1706"/>
                  <a:pt x="6455" y="1704"/>
                  <a:pt x="6470" y="1704"/>
                </a:cubicBezTo>
                <a:cubicBezTo>
                  <a:pt x="6534" y="1704"/>
                  <a:pt x="6572" y="1745"/>
                  <a:pt x="6586" y="1817"/>
                </a:cubicBezTo>
                <a:cubicBezTo>
                  <a:pt x="6598" y="1858"/>
                  <a:pt x="6604" y="1899"/>
                  <a:pt x="6610" y="1958"/>
                </a:cubicBezTo>
                <a:cubicBezTo>
                  <a:pt x="6557" y="1953"/>
                  <a:pt x="6521" y="1947"/>
                  <a:pt x="6486" y="1941"/>
                </a:cubicBezTo>
                <a:cubicBezTo>
                  <a:pt x="6449" y="1935"/>
                  <a:pt x="6417" y="1916"/>
                  <a:pt x="6381" y="1916"/>
                </a:cubicBezTo>
                <a:cubicBezTo>
                  <a:pt x="6377" y="1916"/>
                  <a:pt x="6372" y="1916"/>
                  <a:pt x="6368" y="1917"/>
                </a:cubicBezTo>
                <a:cubicBezTo>
                  <a:pt x="6291" y="1917"/>
                  <a:pt x="6214" y="1917"/>
                  <a:pt x="6143" y="1941"/>
                </a:cubicBezTo>
                <a:cubicBezTo>
                  <a:pt x="6067" y="1976"/>
                  <a:pt x="6061" y="2071"/>
                  <a:pt x="6137" y="2112"/>
                </a:cubicBezTo>
                <a:cubicBezTo>
                  <a:pt x="6185" y="2136"/>
                  <a:pt x="6250" y="2147"/>
                  <a:pt x="6303" y="2153"/>
                </a:cubicBezTo>
                <a:cubicBezTo>
                  <a:pt x="6342" y="2155"/>
                  <a:pt x="6382" y="2156"/>
                  <a:pt x="6421" y="2156"/>
                </a:cubicBezTo>
                <a:cubicBezTo>
                  <a:pt x="6499" y="2156"/>
                  <a:pt x="6576" y="2153"/>
                  <a:pt x="6651" y="2153"/>
                </a:cubicBezTo>
                <a:cubicBezTo>
                  <a:pt x="6722" y="2313"/>
                  <a:pt x="6722" y="2319"/>
                  <a:pt x="6657" y="2443"/>
                </a:cubicBezTo>
                <a:cubicBezTo>
                  <a:pt x="6634" y="2431"/>
                  <a:pt x="6604" y="2419"/>
                  <a:pt x="6580" y="2401"/>
                </a:cubicBezTo>
                <a:cubicBezTo>
                  <a:pt x="6486" y="2360"/>
                  <a:pt x="6391" y="2307"/>
                  <a:pt x="6291" y="2272"/>
                </a:cubicBezTo>
                <a:cubicBezTo>
                  <a:pt x="6273" y="2264"/>
                  <a:pt x="6254" y="2260"/>
                  <a:pt x="6236" y="2260"/>
                </a:cubicBezTo>
                <a:cubicBezTo>
                  <a:pt x="6185" y="2260"/>
                  <a:pt x="6138" y="2290"/>
                  <a:pt x="6108" y="2342"/>
                </a:cubicBezTo>
                <a:cubicBezTo>
                  <a:pt x="6072" y="2407"/>
                  <a:pt x="6096" y="2466"/>
                  <a:pt x="6143" y="2520"/>
                </a:cubicBezTo>
                <a:cubicBezTo>
                  <a:pt x="6208" y="2602"/>
                  <a:pt x="6303" y="2632"/>
                  <a:pt x="6409" y="2644"/>
                </a:cubicBezTo>
                <a:cubicBezTo>
                  <a:pt x="6480" y="2650"/>
                  <a:pt x="6551" y="2644"/>
                  <a:pt x="6616" y="2655"/>
                </a:cubicBezTo>
                <a:cubicBezTo>
                  <a:pt x="6657" y="2661"/>
                  <a:pt x="6722" y="2691"/>
                  <a:pt x="6728" y="2720"/>
                </a:cubicBezTo>
                <a:cubicBezTo>
                  <a:pt x="6746" y="2815"/>
                  <a:pt x="6763" y="2915"/>
                  <a:pt x="6669" y="3016"/>
                </a:cubicBezTo>
                <a:cubicBezTo>
                  <a:pt x="6610" y="2968"/>
                  <a:pt x="6557" y="2927"/>
                  <a:pt x="6504" y="2886"/>
                </a:cubicBezTo>
                <a:cubicBezTo>
                  <a:pt x="6424" y="2819"/>
                  <a:pt x="6365" y="2786"/>
                  <a:pt x="6301" y="2786"/>
                </a:cubicBezTo>
                <a:cubicBezTo>
                  <a:pt x="6246" y="2786"/>
                  <a:pt x="6187" y="2810"/>
                  <a:pt x="6108" y="2856"/>
                </a:cubicBezTo>
                <a:cubicBezTo>
                  <a:pt x="6120" y="3039"/>
                  <a:pt x="6267" y="3092"/>
                  <a:pt x="6409" y="3134"/>
                </a:cubicBezTo>
                <a:cubicBezTo>
                  <a:pt x="6492" y="3163"/>
                  <a:pt x="6580" y="3175"/>
                  <a:pt x="6669" y="3193"/>
                </a:cubicBezTo>
                <a:cubicBezTo>
                  <a:pt x="6687" y="3293"/>
                  <a:pt x="6681" y="3358"/>
                  <a:pt x="6574" y="3388"/>
                </a:cubicBezTo>
                <a:cubicBezTo>
                  <a:pt x="6397" y="3441"/>
                  <a:pt x="6362" y="3494"/>
                  <a:pt x="6403" y="3671"/>
                </a:cubicBezTo>
                <a:cubicBezTo>
                  <a:pt x="6462" y="3919"/>
                  <a:pt x="6539" y="4156"/>
                  <a:pt x="6604" y="4404"/>
                </a:cubicBezTo>
                <a:cubicBezTo>
                  <a:pt x="6681" y="4723"/>
                  <a:pt x="6758" y="5047"/>
                  <a:pt x="6828" y="5366"/>
                </a:cubicBezTo>
                <a:cubicBezTo>
                  <a:pt x="6840" y="5408"/>
                  <a:pt x="6834" y="5455"/>
                  <a:pt x="6840" y="5538"/>
                </a:cubicBezTo>
                <a:cubicBezTo>
                  <a:pt x="6734" y="5414"/>
                  <a:pt x="6657" y="5319"/>
                  <a:pt x="6580" y="5225"/>
                </a:cubicBezTo>
                <a:cubicBezTo>
                  <a:pt x="6391" y="5000"/>
                  <a:pt x="6173" y="4794"/>
                  <a:pt x="6067" y="4510"/>
                </a:cubicBezTo>
                <a:cubicBezTo>
                  <a:pt x="6013" y="4356"/>
                  <a:pt x="5948" y="4197"/>
                  <a:pt x="5943" y="4037"/>
                </a:cubicBezTo>
                <a:cubicBezTo>
                  <a:pt x="5925" y="3784"/>
                  <a:pt x="5948" y="3530"/>
                  <a:pt x="5954" y="3276"/>
                </a:cubicBezTo>
                <a:cubicBezTo>
                  <a:pt x="5954" y="3175"/>
                  <a:pt x="5948" y="3069"/>
                  <a:pt x="5943" y="2939"/>
                </a:cubicBezTo>
                <a:cubicBezTo>
                  <a:pt x="5984" y="2921"/>
                  <a:pt x="6043" y="2892"/>
                  <a:pt x="6108" y="2856"/>
                </a:cubicBezTo>
                <a:cubicBezTo>
                  <a:pt x="6098" y="2683"/>
                  <a:pt x="6048" y="2615"/>
                  <a:pt x="5905" y="2615"/>
                </a:cubicBezTo>
                <a:cubicBezTo>
                  <a:pt x="5882" y="2615"/>
                  <a:pt x="5858" y="2617"/>
                  <a:pt x="5830" y="2620"/>
                </a:cubicBezTo>
                <a:cubicBezTo>
                  <a:pt x="5813" y="2620"/>
                  <a:pt x="5795" y="2626"/>
                  <a:pt x="5777" y="2632"/>
                </a:cubicBezTo>
                <a:cubicBezTo>
                  <a:pt x="5647" y="2661"/>
                  <a:pt x="5511" y="2691"/>
                  <a:pt x="5352" y="2720"/>
                </a:cubicBezTo>
                <a:cubicBezTo>
                  <a:pt x="5381" y="2655"/>
                  <a:pt x="5411" y="2602"/>
                  <a:pt x="5429" y="2549"/>
                </a:cubicBezTo>
                <a:cubicBezTo>
                  <a:pt x="5500" y="2336"/>
                  <a:pt x="5582" y="2130"/>
                  <a:pt x="5629" y="1911"/>
                </a:cubicBezTo>
                <a:cubicBezTo>
                  <a:pt x="5677" y="1687"/>
                  <a:pt x="5677" y="1451"/>
                  <a:pt x="5559" y="1238"/>
                </a:cubicBezTo>
                <a:cubicBezTo>
                  <a:pt x="5535" y="1191"/>
                  <a:pt x="5482" y="1143"/>
                  <a:pt x="5435" y="1137"/>
                </a:cubicBezTo>
                <a:cubicBezTo>
                  <a:pt x="5428" y="1137"/>
                  <a:pt x="5423" y="1136"/>
                  <a:pt x="5417" y="1136"/>
                </a:cubicBezTo>
                <a:cubicBezTo>
                  <a:pt x="5348" y="1136"/>
                  <a:pt x="5321" y="1201"/>
                  <a:pt x="5311" y="1262"/>
                </a:cubicBezTo>
                <a:cubicBezTo>
                  <a:pt x="5287" y="1391"/>
                  <a:pt x="5269" y="1521"/>
                  <a:pt x="5257" y="1651"/>
                </a:cubicBezTo>
                <a:cubicBezTo>
                  <a:pt x="5234" y="1964"/>
                  <a:pt x="5181" y="2266"/>
                  <a:pt x="5080" y="2567"/>
                </a:cubicBezTo>
                <a:cubicBezTo>
                  <a:pt x="4927" y="3004"/>
                  <a:pt x="4732" y="3429"/>
                  <a:pt x="4631" y="3925"/>
                </a:cubicBezTo>
                <a:cubicBezTo>
                  <a:pt x="4578" y="3719"/>
                  <a:pt x="4525" y="3553"/>
                  <a:pt x="4566" y="3376"/>
                </a:cubicBezTo>
                <a:cubicBezTo>
                  <a:pt x="4608" y="3163"/>
                  <a:pt x="4661" y="2951"/>
                  <a:pt x="4726" y="2744"/>
                </a:cubicBezTo>
                <a:cubicBezTo>
                  <a:pt x="4809" y="2496"/>
                  <a:pt x="4873" y="2242"/>
                  <a:pt x="4897" y="1982"/>
                </a:cubicBezTo>
                <a:cubicBezTo>
                  <a:pt x="4921" y="1687"/>
                  <a:pt x="4891" y="1386"/>
                  <a:pt x="4749" y="1126"/>
                </a:cubicBezTo>
                <a:cubicBezTo>
                  <a:pt x="4667" y="984"/>
                  <a:pt x="4543" y="866"/>
                  <a:pt x="4431" y="748"/>
                </a:cubicBezTo>
                <a:cubicBezTo>
                  <a:pt x="4402" y="717"/>
                  <a:pt x="4369" y="702"/>
                  <a:pt x="4334" y="702"/>
                </a:cubicBezTo>
                <a:cubicBezTo>
                  <a:pt x="4303" y="702"/>
                  <a:pt x="4269" y="714"/>
                  <a:pt x="4236" y="736"/>
                </a:cubicBezTo>
                <a:cubicBezTo>
                  <a:pt x="4165" y="789"/>
                  <a:pt x="4165" y="854"/>
                  <a:pt x="4200" y="925"/>
                </a:cubicBezTo>
                <a:cubicBezTo>
                  <a:pt x="4224" y="966"/>
                  <a:pt x="4247" y="1008"/>
                  <a:pt x="4271" y="1049"/>
                </a:cubicBezTo>
                <a:cubicBezTo>
                  <a:pt x="4395" y="1273"/>
                  <a:pt x="4525" y="1498"/>
                  <a:pt x="4631" y="1734"/>
                </a:cubicBezTo>
                <a:cubicBezTo>
                  <a:pt x="4726" y="1941"/>
                  <a:pt x="4732" y="2165"/>
                  <a:pt x="4661" y="2384"/>
                </a:cubicBezTo>
                <a:cubicBezTo>
                  <a:pt x="4637" y="2378"/>
                  <a:pt x="4620" y="2378"/>
                  <a:pt x="4620" y="2372"/>
                </a:cubicBezTo>
                <a:cubicBezTo>
                  <a:pt x="4596" y="2342"/>
                  <a:pt x="4578" y="2313"/>
                  <a:pt x="4560" y="2283"/>
                </a:cubicBezTo>
                <a:cubicBezTo>
                  <a:pt x="4425" y="1982"/>
                  <a:pt x="4230" y="1722"/>
                  <a:pt x="4011" y="1486"/>
                </a:cubicBezTo>
                <a:cubicBezTo>
                  <a:pt x="3710" y="1155"/>
                  <a:pt x="3444" y="807"/>
                  <a:pt x="3220" y="423"/>
                </a:cubicBezTo>
                <a:cubicBezTo>
                  <a:pt x="3149" y="305"/>
                  <a:pt x="3066" y="192"/>
                  <a:pt x="2989" y="86"/>
                </a:cubicBezTo>
                <a:cubicBezTo>
                  <a:pt x="2961" y="44"/>
                  <a:pt x="2921" y="1"/>
                  <a:pt x="286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and four columns 1">
  <p:cSld name="CUSTOM_17">
    <p:spTree>
      <p:nvGrpSpPr>
        <p:cNvPr id="1" name="Shape 882"/>
        <p:cNvGrpSpPr/>
        <p:nvPr/>
      </p:nvGrpSpPr>
      <p:grpSpPr>
        <a:xfrm>
          <a:off x="0" y="0"/>
          <a:ext cx="0" cy="0"/>
          <a:chOff x="0" y="0"/>
          <a:chExt cx="0" cy="0"/>
        </a:xfrm>
      </p:grpSpPr>
      <p:sp>
        <p:nvSpPr>
          <p:cNvPr id="883" name="Google Shape;883;p31"/>
          <p:cNvSpPr txBox="1">
            <a:spLocks noGrp="1"/>
          </p:cNvSpPr>
          <p:nvPr>
            <p:ph type="title"/>
          </p:nvPr>
        </p:nvSpPr>
        <p:spPr>
          <a:xfrm>
            <a:off x="713225" y="521208"/>
            <a:ext cx="7717500" cy="572700"/>
          </a:xfrm>
          <a:prstGeom prst="rect">
            <a:avLst/>
          </a:prstGeom>
        </p:spPr>
        <p:txBody>
          <a:bodyPr spcFirstLastPara="1" wrap="square" lIns="0" tIns="0" rIns="0" bIns="0" anchor="t" anchorCtr="0">
            <a:norm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84" name="Google Shape;884;p31"/>
          <p:cNvSpPr txBox="1">
            <a:spLocks noGrp="1"/>
          </p:cNvSpPr>
          <p:nvPr>
            <p:ph type="subTitle" idx="1"/>
          </p:nvPr>
        </p:nvSpPr>
        <p:spPr>
          <a:xfrm>
            <a:off x="6418964" y="2942663"/>
            <a:ext cx="2011800" cy="383400"/>
          </a:xfrm>
          <a:prstGeom prst="rect">
            <a:avLst/>
          </a:prstGeom>
        </p:spPr>
        <p:txBody>
          <a:bodyPr spcFirstLastPara="1" wrap="square" lIns="0" tIns="0" rIns="0" bIns="0" anchor="t" anchorCtr="0">
            <a:noAutofit/>
          </a:bodyPr>
          <a:lstStyle>
            <a:lvl1pPr lvl="0" algn="r" rtl="0">
              <a:spcBef>
                <a:spcPts val="0"/>
              </a:spcBef>
              <a:spcAft>
                <a:spcPts val="0"/>
              </a:spcAft>
              <a:buClr>
                <a:schemeClr val="accent1"/>
              </a:buClr>
              <a:buSzPts val="2000"/>
              <a:buFont typeface="Catamaran Thin"/>
              <a:buNone/>
              <a:defRPr sz="2000" b="1">
                <a:solidFill>
                  <a:schemeClr val="accent1"/>
                </a:solidFill>
                <a:latin typeface="Prompt"/>
                <a:ea typeface="Prompt"/>
                <a:cs typeface="Prompt"/>
                <a:sym typeface="Prompt"/>
              </a:defRPr>
            </a:lvl1pPr>
            <a:lvl2pPr lvl="1" algn="r"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2pPr>
            <a:lvl3pPr lvl="2" algn="r"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3pPr>
            <a:lvl4pPr lvl="3" algn="r"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4pPr>
            <a:lvl5pPr lvl="4" algn="r"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5pPr>
            <a:lvl6pPr lvl="5" algn="r"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6pPr>
            <a:lvl7pPr lvl="6" algn="r"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7pPr>
            <a:lvl8pPr lvl="7" algn="r"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8pPr>
            <a:lvl9pPr lvl="8" algn="r"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9pPr>
          </a:lstStyle>
          <a:p>
            <a:endParaRPr/>
          </a:p>
        </p:txBody>
      </p:sp>
      <p:sp>
        <p:nvSpPr>
          <p:cNvPr id="885" name="Google Shape;885;p31"/>
          <p:cNvSpPr txBox="1">
            <a:spLocks noGrp="1"/>
          </p:cNvSpPr>
          <p:nvPr>
            <p:ph type="subTitle" idx="2"/>
          </p:nvPr>
        </p:nvSpPr>
        <p:spPr>
          <a:xfrm>
            <a:off x="713264" y="2942776"/>
            <a:ext cx="2011800" cy="383400"/>
          </a:xfrm>
          <a:prstGeom prst="rect">
            <a:avLst/>
          </a:prstGeom>
        </p:spPr>
        <p:txBody>
          <a:bodyPr spcFirstLastPara="1" wrap="square" lIns="0" tIns="0" rIns="0" bIns="0" anchor="t" anchorCtr="0">
            <a:noAutofit/>
          </a:bodyPr>
          <a:lstStyle>
            <a:lvl1pPr lvl="0" rtl="0">
              <a:spcBef>
                <a:spcPts val="0"/>
              </a:spcBef>
              <a:spcAft>
                <a:spcPts val="0"/>
              </a:spcAft>
              <a:buClr>
                <a:schemeClr val="accent1"/>
              </a:buClr>
              <a:buSzPts val="2000"/>
              <a:buFont typeface="Catamaran Thin"/>
              <a:buNone/>
              <a:defRPr sz="2000" b="1">
                <a:solidFill>
                  <a:schemeClr val="accent1"/>
                </a:solidFill>
                <a:latin typeface="Prompt"/>
                <a:ea typeface="Prompt"/>
                <a:cs typeface="Prompt"/>
                <a:sym typeface="Prompt"/>
              </a:defRPr>
            </a:lvl1pPr>
            <a:lvl2pPr lvl="1"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2pPr>
            <a:lvl3pPr lvl="2"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3pPr>
            <a:lvl4pPr lvl="3"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4pPr>
            <a:lvl5pPr lvl="4"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5pPr>
            <a:lvl6pPr lvl="5"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6pPr>
            <a:lvl7pPr lvl="6"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7pPr>
            <a:lvl8pPr lvl="7"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8pPr>
            <a:lvl9pPr lvl="8"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9pPr>
          </a:lstStyle>
          <a:p>
            <a:endParaRPr/>
          </a:p>
        </p:txBody>
      </p:sp>
      <p:sp>
        <p:nvSpPr>
          <p:cNvPr id="886" name="Google Shape;886;p31"/>
          <p:cNvSpPr txBox="1">
            <a:spLocks noGrp="1"/>
          </p:cNvSpPr>
          <p:nvPr>
            <p:ph type="subTitle" idx="3"/>
          </p:nvPr>
        </p:nvSpPr>
        <p:spPr>
          <a:xfrm>
            <a:off x="6418927" y="1531270"/>
            <a:ext cx="2011800" cy="383400"/>
          </a:xfrm>
          <a:prstGeom prst="rect">
            <a:avLst/>
          </a:prstGeom>
        </p:spPr>
        <p:txBody>
          <a:bodyPr spcFirstLastPara="1" wrap="square" lIns="0" tIns="0" rIns="0" bIns="0" anchor="t" anchorCtr="0">
            <a:noAutofit/>
          </a:bodyPr>
          <a:lstStyle>
            <a:lvl1pPr lvl="0" algn="r" rtl="0">
              <a:spcBef>
                <a:spcPts val="0"/>
              </a:spcBef>
              <a:spcAft>
                <a:spcPts val="0"/>
              </a:spcAft>
              <a:buClr>
                <a:schemeClr val="accent1"/>
              </a:buClr>
              <a:buSzPts val="2000"/>
              <a:buFont typeface="Catamaran Thin"/>
              <a:buNone/>
              <a:defRPr sz="2000" b="1">
                <a:solidFill>
                  <a:schemeClr val="accent1"/>
                </a:solidFill>
                <a:latin typeface="Prompt"/>
                <a:ea typeface="Prompt"/>
                <a:cs typeface="Prompt"/>
                <a:sym typeface="Prompt"/>
              </a:defRPr>
            </a:lvl1pPr>
            <a:lvl2pPr lvl="1" algn="r"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2pPr>
            <a:lvl3pPr lvl="2" algn="r"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3pPr>
            <a:lvl4pPr lvl="3" algn="r"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4pPr>
            <a:lvl5pPr lvl="4" algn="r"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5pPr>
            <a:lvl6pPr lvl="5" algn="r"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6pPr>
            <a:lvl7pPr lvl="6" algn="r"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7pPr>
            <a:lvl8pPr lvl="7" algn="r"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8pPr>
            <a:lvl9pPr lvl="8" algn="r"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9pPr>
          </a:lstStyle>
          <a:p>
            <a:endParaRPr/>
          </a:p>
        </p:txBody>
      </p:sp>
      <p:sp>
        <p:nvSpPr>
          <p:cNvPr id="887" name="Google Shape;887;p31"/>
          <p:cNvSpPr txBox="1">
            <a:spLocks noGrp="1"/>
          </p:cNvSpPr>
          <p:nvPr>
            <p:ph type="subTitle" idx="4"/>
          </p:nvPr>
        </p:nvSpPr>
        <p:spPr>
          <a:xfrm>
            <a:off x="713227" y="1531383"/>
            <a:ext cx="2011800" cy="383400"/>
          </a:xfrm>
          <a:prstGeom prst="rect">
            <a:avLst/>
          </a:prstGeom>
        </p:spPr>
        <p:txBody>
          <a:bodyPr spcFirstLastPara="1" wrap="square" lIns="0" tIns="0" rIns="0" bIns="0" anchor="t" anchorCtr="0">
            <a:noAutofit/>
          </a:bodyPr>
          <a:lstStyle>
            <a:lvl1pPr lvl="0" rtl="0">
              <a:spcBef>
                <a:spcPts val="0"/>
              </a:spcBef>
              <a:spcAft>
                <a:spcPts val="0"/>
              </a:spcAft>
              <a:buClr>
                <a:schemeClr val="accent1"/>
              </a:buClr>
              <a:buSzPts val="2000"/>
              <a:buFont typeface="Catamaran Thin"/>
              <a:buNone/>
              <a:defRPr sz="2000" b="1">
                <a:solidFill>
                  <a:schemeClr val="accent1"/>
                </a:solidFill>
                <a:latin typeface="Prompt"/>
                <a:ea typeface="Prompt"/>
                <a:cs typeface="Prompt"/>
                <a:sym typeface="Prompt"/>
              </a:defRPr>
            </a:lvl1pPr>
            <a:lvl2pPr lvl="1"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2pPr>
            <a:lvl3pPr lvl="2"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3pPr>
            <a:lvl4pPr lvl="3"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4pPr>
            <a:lvl5pPr lvl="4"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5pPr>
            <a:lvl6pPr lvl="5"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6pPr>
            <a:lvl7pPr lvl="6"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7pPr>
            <a:lvl8pPr lvl="7"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8pPr>
            <a:lvl9pPr lvl="8"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9pPr>
          </a:lstStyle>
          <a:p>
            <a:endParaRPr/>
          </a:p>
        </p:txBody>
      </p:sp>
      <p:sp>
        <p:nvSpPr>
          <p:cNvPr id="888" name="Google Shape;888;p31"/>
          <p:cNvSpPr txBox="1">
            <a:spLocks noGrp="1"/>
          </p:cNvSpPr>
          <p:nvPr>
            <p:ph type="subTitle" idx="5"/>
          </p:nvPr>
        </p:nvSpPr>
        <p:spPr>
          <a:xfrm>
            <a:off x="6418964" y="3381194"/>
            <a:ext cx="2011800" cy="522600"/>
          </a:xfrm>
          <a:prstGeom prst="rect">
            <a:avLst/>
          </a:prstGeom>
        </p:spPr>
        <p:txBody>
          <a:bodyPr spcFirstLastPara="1" wrap="square" lIns="0" tIns="0" rIns="0" bIns="0" anchor="t" anchorCtr="0">
            <a:noAutofit/>
          </a:bodyPr>
          <a:lstStyle>
            <a:lvl1pPr lvl="0" algn="r" rtl="0">
              <a:spcBef>
                <a:spcPts val="0"/>
              </a:spcBef>
              <a:spcAft>
                <a:spcPts val="0"/>
              </a:spcAft>
              <a:buSzPts val="1400"/>
              <a:buFont typeface="Roboto"/>
              <a:buNone/>
              <a:defRPr/>
            </a:lvl1pPr>
            <a:lvl2pPr lvl="1" algn="r" rtl="0">
              <a:spcBef>
                <a:spcPts val="0"/>
              </a:spcBef>
              <a:spcAft>
                <a:spcPts val="0"/>
              </a:spcAft>
              <a:buClr>
                <a:schemeClr val="accent3"/>
              </a:buClr>
              <a:buSzPts val="1400"/>
              <a:buNone/>
              <a:defRPr>
                <a:solidFill>
                  <a:schemeClr val="accent3"/>
                </a:solidFill>
              </a:defRPr>
            </a:lvl2pPr>
            <a:lvl3pPr lvl="2" algn="r" rtl="0">
              <a:spcBef>
                <a:spcPts val="0"/>
              </a:spcBef>
              <a:spcAft>
                <a:spcPts val="0"/>
              </a:spcAft>
              <a:buClr>
                <a:schemeClr val="accent3"/>
              </a:buClr>
              <a:buSzPts val="1400"/>
              <a:buNone/>
              <a:defRPr>
                <a:solidFill>
                  <a:schemeClr val="accent3"/>
                </a:solidFill>
              </a:defRPr>
            </a:lvl3pPr>
            <a:lvl4pPr lvl="3" algn="r" rtl="0">
              <a:spcBef>
                <a:spcPts val="0"/>
              </a:spcBef>
              <a:spcAft>
                <a:spcPts val="0"/>
              </a:spcAft>
              <a:buClr>
                <a:schemeClr val="accent3"/>
              </a:buClr>
              <a:buSzPts val="1400"/>
              <a:buNone/>
              <a:defRPr>
                <a:solidFill>
                  <a:schemeClr val="accent3"/>
                </a:solidFill>
              </a:defRPr>
            </a:lvl4pPr>
            <a:lvl5pPr lvl="4" algn="r" rtl="0">
              <a:spcBef>
                <a:spcPts val="0"/>
              </a:spcBef>
              <a:spcAft>
                <a:spcPts val="0"/>
              </a:spcAft>
              <a:buClr>
                <a:schemeClr val="accent3"/>
              </a:buClr>
              <a:buSzPts val="1400"/>
              <a:buNone/>
              <a:defRPr>
                <a:solidFill>
                  <a:schemeClr val="accent3"/>
                </a:solidFill>
              </a:defRPr>
            </a:lvl5pPr>
            <a:lvl6pPr lvl="5" algn="r" rtl="0">
              <a:spcBef>
                <a:spcPts val="0"/>
              </a:spcBef>
              <a:spcAft>
                <a:spcPts val="0"/>
              </a:spcAft>
              <a:buClr>
                <a:schemeClr val="accent3"/>
              </a:buClr>
              <a:buSzPts val="1400"/>
              <a:buNone/>
              <a:defRPr>
                <a:solidFill>
                  <a:schemeClr val="accent3"/>
                </a:solidFill>
              </a:defRPr>
            </a:lvl6pPr>
            <a:lvl7pPr lvl="6" algn="r" rtl="0">
              <a:spcBef>
                <a:spcPts val="0"/>
              </a:spcBef>
              <a:spcAft>
                <a:spcPts val="0"/>
              </a:spcAft>
              <a:buClr>
                <a:schemeClr val="accent3"/>
              </a:buClr>
              <a:buSzPts val="1400"/>
              <a:buNone/>
              <a:defRPr>
                <a:solidFill>
                  <a:schemeClr val="accent3"/>
                </a:solidFill>
              </a:defRPr>
            </a:lvl7pPr>
            <a:lvl8pPr lvl="7" algn="r" rtl="0">
              <a:spcBef>
                <a:spcPts val="0"/>
              </a:spcBef>
              <a:spcAft>
                <a:spcPts val="0"/>
              </a:spcAft>
              <a:buClr>
                <a:schemeClr val="accent3"/>
              </a:buClr>
              <a:buSzPts val="1400"/>
              <a:buNone/>
              <a:defRPr>
                <a:solidFill>
                  <a:schemeClr val="accent3"/>
                </a:solidFill>
              </a:defRPr>
            </a:lvl8pPr>
            <a:lvl9pPr lvl="8" algn="r" rtl="0">
              <a:spcBef>
                <a:spcPts val="0"/>
              </a:spcBef>
              <a:spcAft>
                <a:spcPts val="0"/>
              </a:spcAft>
              <a:buClr>
                <a:schemeClr val="accent3"/>
              </a:buClr>
              <a:buSzPts val="1400"/>
              <a:buNone/>
              <a:defRPr>
                <a:solidFill>
                  <a:schemeClr val="accent3"/>
                </a:solidFill>
              </a:defRPr>
            </a:lvl9pPr>
          </a:lstStyle>
          <a:p>
            <a:endParaRPr/>
          </a:p>
        </p:txBody>
      </p:sp>
      <p:sp>
        <p:nvSpPr>
          <p:cNvPr id="889" name="Google Shape;889;p31"/>
          <p:cNvSpPr txBox="1">
            <a:spLocks noGrp="1"/>
          </p:cNvSpPr>
          <p:nvPr>
            <p:ph type="subTitle" idx="6"/>
          </p:nvPr>
        </p:nvSpPr>
        <p:spPr>
          <a:xfrm>
            <a:off x="713264" y="3381325"/>
            <a:ext cx="2014800" cy="522600"/>
          </a:xfrm>
          <a:prstGeom prst="rect">
            <a:avLst/>
          </a:prstGeom>
        </p:spPr>
        <p:txBody>
          <a:bodyPr spcFirstLastPara="1" wrap="square" lIns="0" tIns="0" rIns="0" bIns="0" anchor="t" anchorCtr="0">
            <a:noAutofit/>
          </a:bodyPr>
          <a:lstStyle>
            <a:lvl1pPr lvl="0" rtl="0">
              <a:spcBef>
                <a:spcPts val="0"/>
              </a:spcBef>
              <a:spcAft>
                <a:spcPts val="0"/>
              </a:spcAft>
              <a:buSzPts val="1400"/>
              <a:buFont typeface="Roboto"/>
              <a:buNone/>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890" name="Google Shape;890;p31"/>
          <p:cNvSpPr txBox="1">
            <a:spLocks noGrp="1"/>
          </p:cNvSpPr>
          <p:nvPr>
            <p:ph type="subTitle" idx="7"/>
          </p:nvPr>
        </p:nvSpPr>
        <p:spPr>
          <a:xfrm>
            <a:off x="6418927" y="1982676"/>
            <a:ext cx="2011800" cy="522600"/>
          </a:xfrm>
          <a:prstGeom prst="rect">
            <a:avLst/>
          </a:prstGeom>
        </p:spPr>
        <p:txBody>
          <a:bodyPr spcFirstLastPara="1" wrap="square" lIns="0" tIns="0" rIns="0" bIns="0" anchor="t" anchorCtr="0">
            <a:noAutofit/>
          </a:bodyPr>
          <a:lstStyle>
            <a:lvl1pPr lvl="0" algn="r" rtl="0">
              <a:spcBef>
                <a:spcPts val="0"/>
              </a:spcBef>
              <a:spcAft>
                <a:spcPts val="0"/>
              </a:spcAft>
              <a:buSzPts val="1400"/>
              <a:buFont typeface="Roboto"/>
              <a:buNone/>
              <a:defRPr/>
            </a:lvl1pPr>
            <a:lvl2pPr lvl="1" algn="r" rtl="0">
              <a:spcBef>
                <a:spcPts val="0"/>
              </a:spcBef>
              <a:spcAft>
                <a:spcPts val="0"/>
              </a:spcAft>
              <a:buClr>
                <a:schemeClr val="accent3"/>
              </a:buClr>
              <a:buSzPts val="1400"/>
              <a:buNone/>
              <a:defRPr>
                <a:solidFill>
                  <a:schemeClr val="accent3"/>
                </a:solidFill>
              </a:defRPr>
            </a:lvl2pPr>
            <a:lvl3pPr lvl="2" algn="r" rtl="0">
              <a:spcBef>
                <a:spcPts val="0"/>
              </a:spcBef>
              <a:spcAft>
                <a:spcPts val="0"/>
              </a:spcAft>
              <a:buClr>
                <a:schemeClr val="accent3"/>
              </a:buClr>
              <a:buSzPts val="1400"/>
              <a:buNone/>
              <a:defRPr>
                <a:solidFill>
                  <a:schemeClr val="accent3"/>
                </a:solidFill>
              </a:defRPr>
            </a:lvl3pPr>
            <a:lvl4pPr lvl="3" algn="r" rtl="0">
              <a:spcBef>
                <a:spcPts val="0"/>
              </a:spcBef>
              <a:spcAft>
                <a:spcPts val="0"/>
              </a:spcAft>
              <a:buClr>
                <a:schemeClr val="accent3"/>
              </a:buClr>
              <a:buSzPts val="1400"/>
              <a:buNone/>
              <a:defRPr>
                <a:solidFill>
                  <a:schemeClr val="accent3"/>
                </a:solidFill>
              </a:defRPr>
            </a:lvl4pPr>
            <a:lvl5pPr lvl="4" algn="r" rtl="0">
              <a:spcBef>
                <a:spcPts val="0"/>
              </a:spcBef>
              <a:spcAft>
                <a:spcPts val="0"/>
              </a:spcAft>
              <a:buClr>
                <a:schemeClr val="accent3"/>
              </a:buClr>
              <a:buSzPts val="1400"/>
              <a:buNone/>
              <a:defRPr>
                <a:solidFill>
                  <a:schemeClr val="accent3"/>
                </a:solidFill>
              </a:defRPr>
            </a:lvl5pPr>
            <a:lvl6pPr lvl="5" algn="r" rtl="0">
              <a:spcBef>
                <a:spcPts val="0"/>
              </a:spcBef>
              <a:spcAft>
                <a:spcPts val="0"/>
              </a:spcAft>
              <a:buClr>
                <a:schemeClr val="accent3"/>
              </a:buClr>
              <a:buSzPts val="1400"/>
              <a:buNone/>
              <a:defRPr>
                <a:solidFill>
                  <a:schemeClr val="accent3"/>
                </a:solidFill>
              </a:defRPr>
            </a:lvl6pPr>
            <a:lvl7pPr lvl="6" algn="r" rtl="0">
              <a:spcBef>
                <a:spcPts val="0"/>
              </a:spcBef>
              <a:spcAft>
                <a:spcPts val="0"/>
              </a:spcAft>
              <a:buClr>
                <a:schemeClr val="accent3"/>
              </a:buClr>
              <a:buSzPts val="1400"/>
              <a:buNone/>
              <a:defRPr>
                <a:solidFill>
                  <a:schemeClr val="accent3"/>
                </a:solidFill>
              </a:defRPr>
            </a:lvl7pPr>
            <a:lvl8pPr lvl="7" algn="r" rtl="0">
              <a:spcBef>
                <a:spcPts val="0"/>
              </a:spcBef>
              <a:spcAft>
                <a:spcPts val="0"/>
              </a:spcAft>
              <a:buClr>
                <a:schemeClr val="accent3"/>
              </a:buClr>
              <a:buSzPts val="1400"/>
              <a:buNone/>
              <a:defRPr>
                <a:solidFill>
                  <a:schemeClr val="accent3"/>
                </a:solidFill>
              </a:defRPr>
            </a:lvl8pPr>
            <a:lvl9pPr lvl="8" algn="r" rtl="0">
              <a:spcBef>
                <a:spcPts val="0"/>
              </a:spcBef>
              <a:spcAft>
                <a:spcPts val="0"/>
              </a:spcAft>
              <a:buClr>
                <a:schemeClr val="accent3"/>
              </a:buClr>
              <a:buSzPts val="1400"/>
              <a:buNone/>
              <a:defRPr>
                <a:solidFill>
                  <a:schemeClr val="accent3"/>
                </a:solidFill>
              </a:defRPr>
            </a:lvl9pPr>
          </a:lstStyle>
          <a:p>
            <a:endParaRPr/>
          </a:p>
        </p:txBody>
      </p:sp>
      <p:sp>
        <p:nvSpPr>
          <p:cNvPr id="891" name="Google Shape;891;p31"/>
          <p:cNvSpPr txBox="1">
            <a:spLocks noGrp="1"/>
          </p:cNvSpPr>
          <p:nvPr>
            <p:ph type="subTitle" idx="8"/>
          </p:nvPr>
        </p:nvSpPr>
        <p:spPr>
          <a:xfrm>
            <a:off x="713227" y="1982807"/>
            <a:ext cx="2014800" cy="522600"/>
          </a:xfrm>
          <a:prstGeom prst="rect">
            <a:avLst/>
          </a:prstGeom>
        </p:spPr>
        <p:txBody>
          <a:bodyPr spcFirstLastPara="1" wrap="square" lIns="0" tIns="0" rIns="0" bIns="0" anchor="t" anchorCtr="0">
            <a:noAutofit/>
          </a:bodyPr>
          <a:lstStyle>
            <a:lvl1pPr lvl="0" rtl="0">
              <a:spcBef>
                <a:spcPts val="0"/>
              </a:spcBef>
              <a:spcAft>
                <a:spcPts val="0"/>
              </a:spcAft>
              <a:buSzPts val="1400"/>
              <a:buFont typeface="Roboto"/>
              <a:buNone/>
              <a:defRPr/>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892" name="Google Shape;892;p31"/>
          <p:cNvSpPr/>
          <p:nvPr/>
        </p:nvSpPr>
        <p:spPr>
          <a:xfrm flipH="1">
            <a:off x="-3537704" y="3457300"/>
            <a:ext cx="12847559"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wo columns 3">
  <p:cSld name="CUSTOM_14">
    <p:spTree>
      <p:nvGrpSpPr>
        <p:cNvPr id="1" name="Shape 893"/>
        <p:cNvGrpSpPr/>
        <p:nvPr/>
      </p:nvGrpSpPr>
      <p:grpSpPr>
        <a:xfrm>
          <a:off x="0" y="0"/>
          <a:ext cx="0" cy="0"/>
          <a:chOff x="0" y="0"/>
          <a:chExt cx="0" cy="0"/>
        </a:xfrm>
      </p:grpSpPr>
      <p:sp>
        <p:nvSpPr>
          <p:cNvPr id="894" name="Google Shape;894;p32"/>
          <p:cNvSpPr/>
          <p:nvPr/>
        </p:nvSpPr>
        <p:spPr>
          <a:xfrm>
            <a:off x="-1334410" y="3048769"/>
            <a:ext cx="12129434" cy="2593825"/>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 name="Google Shape;895;p32"/>
          <p:cNvGrpSpPr/>
          <p:nvPr/>
        </p:nvGrpSpPr>
        <p:grpSpPr>
          <a:xfrm>
            <a:off x="3972986" y="3501717"/>
            <a:ext cx="1198029" cy="1637217"/>
            <a:chOff x="3100950" y="3988250"/>
            <a:chExt cx="142250" cy="194400"/>
          </a:xfrm>
        </p:grpSpPr>
        <p:sp>
          <p:nvSpPr>
            <p:cNvPr id="896" name="Google Shape;896;p32"/>
            <p:cNvSpPr/>
            <p:nvPr/>
          </p:nvSpPr>
          <p:spPr>
            <a:xfrm>
              <a:off x="3115000" y="4049325"/>
              <a:ext cx="63000" cy="129025"/>
            </a:xfrm>
            <a:custGeom>
              <a:avLst/>
              <a:gdLst/>
              <a:ahLst/>
              <a:cxnLst/>
              <a:rect l="l" t="t" r="r" b="b"/>
              <a:pathLst>
                <a:path w="2520" h="5161" extrusionOk="0">
                  <a:moveTo>
                    <a:pt x="510" y="1"/>
                  </a:moveTo>
                  <a:cubicBezTo>
                    <a:pt x="460" y="1"/>
                    <a:pt x="412" y="25"/>
                    <a:pt x="385" y="84"/>
                  </a:cubicBezTo>
                  <a:cubicBezTo>
                    <a:pt x="0" y="941"/>
                    <a:pt x="325" y="1858"/>
                    <a:pt x="834" y="2591"/>
                  </a:cubicBezTo>
                  <a:cubicBezTo>
                    <a:pt x="1100" y="2976"/>
                    <a:pt x="1479" y="3266"/>
                    <a:pt x="1721" y="3656"/>
                  </a:cubicBezTo>
                  <a:cubicBezTo>
                    <a:pt x="1976" y="4058"/>
                    <a:pt x="2112" y="4573"/>
                    <a:pt x="2035" y="5040"/>
                  </a:cubicBezTo>
                  <a:cubicBezTo>
                    <a:pt x="2031" y="5103"/>
                    <a:pt x="2085" y="5161"/>
                    <a:pt x="2137" y="5161"/>
                  </a:cubicBezTo>
                  <a:cubicBezTo>
                    <a:pt x="2163" y="5161"/>
                    <a:pt x="2188" y="5146"/>
                    <a:pt x="2206" y="5111"/>
                  </a:cubicBezTo>
                  <a:cubicBezTo>
                    <a:pt x="2520" y="4502"/>
                    <a:pt x="2177" y="3662"/>
                    <a:pt x="1774" y="3159"/>
                  </a:cubicBezTo>
                  <a:cubicBezTo>
                    <a:pt x="1443" y="2745"/>
                    <a:pt x="1088" y="2390"/>
                    <a:pt x="828" y="1911"/>
                  </a:cubicBezTo>
                  <a:cubicBezTo>
                    <a:pt x="538" y="1367"/>
                    <a:pt x="515" y="811"/>
                    <a:pt x="686" y="220"/>
                  </a:cubicBezTo>
                  <a:cubicBezTo>
                    <a:pt x="722" y="101"/>
                    <a:pt x="612" y="1"/>
                    <a:pt x="5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2"/>
            <p:cNvSpPr/>
            <p:nvPr/>
          </p:nvSpPr>
          <p:spPr>
            <a:xfrm>
              <a:off x="3150725" y="4172200"/>
              <a:ext cx="52175" cy="10450"/>
            </a:xfrm>
            <a:custGeom>
              <a:avLst/>
              <a:gdLst/>
              <a:ahLst/>
              <a:cxnLst/>
              <a:rect l="l" t="t" r="r" b="b"/>
              <a:pathLst>
                <a:path w="2087" h="418" extrusionOk="0">
                  <a:moveTo>
                    <a:pt x="1882" y="0"/>
                  </a:moveTo>
                  <a:cubicBezTo>
                    <a:pt x="1879" y="0"/>
                    <a:pt x="1875" y="0"/>
                    <a:pt x="1871" y="1"/>
                  </a:cubicBezTo>
                  <a:cubicBezTo>
                    <a:pt x="1587" y="7"/>
                    <a:pt x="1309" y="66"/>
                    <a:pt x="1026" y="83"/>
                  </a:cubicBezTo>
                  <a:cubicBezTo>
                    <a:pt x="952" y="89"/>
                    <a:pt x="881" y="91"/>
                    <a:pt x="812" y="91"/>
                  </a:cubicBezTo>
                  <a:cubicBezTo>
                    <a:pt x="573" y="91"/>
                    <a:pt x="350" y="64"/>
                    <a:pt x="103" y="36"/>
                  </a:cubicBezTo>
                  <a:cubicBezTo>
                    <a:pt x="97" y="34"/>
                    <a:pt x="91" y="33"/>
                    <a:pt x="86" y="33"/>
                  </a:cubicBezTo>
                  <a:cubicBezTo>
                    <a:pt x="35" y="33"/>
                    <a:pt x="0" y="101"/>
                    <a:pt x="32" y="148"/>
                  </a:cubicBezTo>
                  <a:cubicBezTo>
                    <a:pt x="192" y="373"/>
                    <a:pt x="576" y="397"/>
                    <a:pt x="836" y="409"/>
                  </a:cubicBezTo>
                  <a:cubicBezTo>
                    <a:pt x="922" y="414"/>
                    <a:pt x="1010" y="417"/>
                    <a:pt x="1099" y="417"/>
                  </a:cubicBezTo>
                  <a:cubicBezTo>
                    <a:pt x="1372" y="417"/>
                    <a:pt x="1653" y="390"/>
                    <a:pt x="1907" y="332"/>
                  </a:cubicBezTo>
                  <a:cubicBezTo>
                    <a:pt x="2086" y="285"/>
                    <a:pt x="2062" y="0"/>
                    <a:pt x="18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2"/>
            <p:cNvSpPr/>
            <p:nvPr/>
          </p:nvSpPr>
          <p:spPr>
            <a:xfrm>
              <a:off x="3154325" y="4007500"/>
              <a:ext cx="28400" cy="174700"/>
            </a:xfrm>
            <a:custGeom>
              <a:avLst/>
              <a:gdLst/>
              <a:ahLst/>
              <a:cxnLst/>
              <a:rect l="l" t="t" r="r" b="b"/>
              <a:pathLst>
                <a:path w="1136" h="6988" extrusionOk="0">
                  <a:moveTo>
                    <a:pt x="208" y="0"/>
                  </a:moveTo>
                  <a:cubicBezTo>
                    <a:pt x="110" y="0"/>
                    <a:pt x="1" y="81"/>
                    <a:pt x="18" y="207"/>
                  </a:cubicBezTo>
                  <a:cubicBezTo>
                    <a:pt x="166" y="1295"/>
                    <a:pt x="426" y="2366"/>
                    <a:pt x="592" y="3448"/>
                  </a:cubicBezTo>
                  <a:cubicBezTo>
                    <a:pt x="686" y="4040"/>
                    <a:pt x="734" y="4643"/>
                    <a:pt x="728" y="5240"/>
                  </a:cubicBezTo>
                  <a:cubicBezTo>
                    <a:pt x="722" y="5808"/>
                    <a:pt x="586" y="6340"/>
                    <a:pt x="503" y="6902"/>
                  </a:cubicBezTo>
                  <a:cubicBezTo>
                    <a:pt x="496" y="6954"/>
                    <a:pt x="549" y="6987"/>
                    <a:pt x="598" y="6987"/>
                  </a:cubicBezTo>
                  <a:cubicBezTo>
                    <a:pt x="628" y="6987"/>
                    <a:pt x="655" y="6976"/>
                    <a:pt x="669" y="6949"/>
                  </a:cubicBezTo>
                  <a:cubicBezTo>
                    <a:pt x="1136" y="6009"/>
                    <a:pt x="1059" y="4773"/>
                    <a:pt x="947" y="3768"/>
                  </a:cubicBezTo>
                  <a:cubicBezTo>
                    <a:pt x="811" y="2543"/>
                    <a:pt x="515" y="1343"/>
                    <a:pt x="349" y="124"/>
                  </a:cubicBezTo>
                  <a:cubicBezTo>
                    <a:pt x="337" y="38"/>
                    <a:pt x="275" y="0"/>
                    <a:pt x="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2"/>
            <p:cNvSpPr/>
            <p:nvPr/>
          </p:nvSpPr>
          <p:spPr>
            <a:xfrm>
              <a:off x="3172925" y="4010550"/>
              <a:ext cx="63925" cy="164850"/>
            </a:xfrm>
            <a:custGeom>
              <a:avLst/>
              <a:gdLst/>
              <a:ahLst/>
              <a:cxnLst/>
              <a:rect l="l" t="t" r="r" b="b"/>
              <a:pathLst>
                <a:path w="2557" h="6594" extrusionOk="0">
                  <a:moveTo>
                    <a:pt x="2090" y="0"/>
                  </a:moveTo>
                  <a:cubicBezTo>
                    <a:pt x="1990" y="0"/>
                    <a:pt x="1876" y="85"/>
                    <a:pt x="1894" y="215"/>
                  </a:cubicBezTo>
                  <a:cubicBezTo>
                    <a:pt x="2042" y="1392"/>
                    <a:pt x="2202" y="2705"/>
                    <a:pt x="1362" y="3669"/>
                  </a:cubicBezTo>
                  <a:cubicBezTo>
                    <a:pt x="1013" y="4065"/>
                    <a:pt x="605" y="4379"/>
                    <a:pt x="333" y="4846"/>
                  </a:cubicBezTo>
                  <a:cubicBezTo>
                    <a:pt x="37" y="5355"/>
                    <a:pt x="78" y="5970"/>
                    <a:pt x="7" y="6532"/>
                  </a:cubicBezTo>
                  <a:cubicBezTo>
                    <a:pt x="1" y="6571"/>
                    <a:pt x="37" y="6594"/>
                    <a:pt x="73" y="6594"/>
                  </a:cubicBezTo>
                  <a:cubicBezTo>
                    <a:pt x="103" y="6594"/>
                    <a:pt x="132" y="6578"/>
                    <a:pt x="138" y="6543"/>
                  </a:cubicBezTo>
                  <a:cubicBezTo>
                    <a:pt x="303" y="5881"/>
                    <a:pt x="362" y="5207"/>
                    <a:pt x="818" y="4669"/>
                  </a:cubicBezTo>
                  <a:cubicBezTo>
                    <a:pt x="1184" y="4237"/>
                    <a:pt x="1646" y="3918"/>
                    <a:pt x="1953" y="3439"/>
                  </a:cubicBezTo>
                  <a:cubicBezTo>
                    <a:pt x="2556" y="2475"/>
                    <a:pt x="2361" y="1197"/>
                    <a:pt x="2231" y="127"/>
                  </a:cubicBezTo>
                  <a:cubicBezTo>
                    <a:pt x="2219" y="39"/>
                    <a:pt x="2158" y="0"/>
                    <a:pt x="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2"/>
            <p:cNvSpPr/>
            <p:nvPr/>
          </p:nvSpPr>
          <p:spPr>
            <a:xfrm>
              <a:off x="3100950" y="4066825"/>
              <a:ext cx="66850" cy="112450"/>
            </a:xfrm>
            <a:custGeom>
              <a:avLst/>
              <a:gdLst/>
              <a:ahLst/>
              <a:cxnLst/>
              <a:rect l="l" t="t" r="r" b="b"/>
              <a:pathLst>
                <a:path w="2674" h="4498" extrusionOk="0">
                  <a:moveTo>
                    <a:pt x="152" y="1"/>
                  </a:moveTo>
                  <a:cubicBezTo>
                    <a:pt x="75" y="1"/>
                    <a:pt x="0" y="48"/>
                    <a:pt x="0" y="147"/>
                  </a:cubicBezTo>
                  <a:cubicBezTo>
                    <a:pt x="6" y="1057"/>
                    <a:pt x="314" y="1850"/>
                    <a:pt x="846" y="2577"/>
                  </a:cubicBezTo>
                  <a:cubicBezTo>
                    <a:pt x="1083" y="2903"/>
                    <a:pt x="1361" y="3192"/>
                    <a:pt x="1639" y="3488"/>
                  </a:cubicBezTo>
                  <a:cubicBezTo>
                    <a:pt x="1946" y="3819"/>
                    <a:pt x="2242" y="4198"/>
                    <a:pt x="2579" y="4488"/>
                  </a:cubicBezTo>
                  <a:cubicBezTo>
                    <a:pt x="2590" y="4495"/>
                    <a:pt x="2602" y="4498"/>
                    <a:pt x="2612" y="4498"/>
                  </a:cubicBezTo>
                  <a:cubicBezTo>
                    <a:pt x="2647" y="4498"/>
                    <a:pt x="2674" y="4466"/>
                    <a:pt x="2656" y="4434"/>
                  </a:cubicBezTo>
                  <a:cubicBezTo>
                    <a:pt x="2354" y="3760"/>
                    <a:pt x="1710" y="3216"/>
                    <a:pt x="1260" y="2637"/>
                  </a:cubicBezTo>
                  <a:cubicBezTo>
                    <a:pt x="686" y="1903"/>
                    <a:pt x="320" y="1093"/>
                    <a:pt x="314" y="153"/>
                  </a:cubicBezTo>
                  <a:cubicBezTo>
                    <a:pt x="314" y="53"/>
                    <a:pt x="232" y="1"/>
                    <a:pt x="1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2"/>
            <p:cNvSpPr/>
            <p:nvPr/>
          </p:nvSpPr>
          <p:spPr>
            <a:xfrm>
              <a:off x="3162300" y="3988250"/>
              <a:ext cx="34625" cy="185875"/>
            </a:xfrm>
            <a:custGeom>
              <a:avLst/>
              <a:gdLst/>
              <a:ahLst/>
              <a:cxnLst/>
              <a:rect l="l" t="t" r="r" b="b"/>
              <a:pathLst>
                <a:path w="1385" h="7435" extrusionOk="0">
                  <a:moveTo>
                    <a:pt x="680" y="1"/>
                  </a:moveTo>
                  <a:cubicBezTo>
                    <a:pt x="571" y="1"/>
                    <a:pt x="459" y="86"/>
                    <a:pt x="497" y="220"/>
                  </a:cubicBezTo>
                  <a:cubicBezTo>
                    <a:pt x="817" y="1450"/>
                    <a:pt x="1018" y="2704"/>
                    <a:pt x="722" y="3958"/>
                  </a:cubicBezTo>
                  <a:cubicBezTo>
                    <a:pt x="456" y="5064"/>
                    <a:pt x="1" y="6247"/>
                    <a:pt x="308" y="7394"/>
                  </a:cubicBezTo>
                  <a:cubicBezTo>
                    <a:pt x="311" y="7421"/>
                    <a:pt x="332" y="7434"/>
                    <a:pt x="354" y="7434"/>
                  </a:cubicBezTo>
                  <a:cubicBezTo>
                    <a:pt x="381" y="7434"/>
                    <a:pt x="409" y="7415"/>
                    <a:pt x="409" y="7376"/>
                  </a:cubicBezTo>
                  <a:cubicBezTo>
                    <a:pt x="379" y="6738"/>
                    <a:pt x="444" y="6146"/>
                    <a:pt x="610" y="5525"/>
                  </a:cubicBezTo>
                  <a:cubicBezTo>
                    <a:pt x="770" y="4904"/>
                    <a:pt x="988" y="4301"/>
                    <a:pt x="1124" y="3674"/>
                  </a:cubicBezTo>
                  <a:cubicBezTo>
                    <a:pt x="1385" y="2521"/>
                    <a:pt x="1136" y="1255"/>
                    <a:pt x="852" y="132"/>
                  </a:cubicBezTo>
                  <a:cubicBezTo>
                    <a:pt x="828" y="41"/>
                    <a:pt x="755" y="1"/>
                    <a:pt x="6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2"/>
            <p:cNvSpPr/>
            <p:nvPr/>
          </p:nvSpPr>
          <p:spPr>
            <a:xfrm>
              <a:off x="3171300" y="4024675"/>
              <a:ext cx="46925" cy="149275"/>
            </a:xfrm>
            <a:custGeom>
              <a:avLst/>
              <a:gdLst/>
              <a:ahLst/>
              <a:cxnLst/>
              <a:rect l="l" t="t" r="r" b="b"/>
              <a:pathLst>
                <a:path w="1877" h="5971" extrusionOk="0">
                  <a:moveTo>
                    <a:pt x="1572" y="1"/>
                  </a:moveTo>
                  <a:cubicBezTo>
                    <a:pt x="1498" y="1"/>
                    <a:pt x="1416" y="57"/>
                    <a:pt x="1403" y="147"/>
                  </a:cubicBezTo>
                  <a:cubicBezTo>
                    <a:pt x="1338" y="668"/>
                    <a:pt x="1445" y="1206"/>
                    <a:pt x="1486" y="1720"/>
                  </a:cubicBezTo>
                  <a:cubicBezTo>
                    <a:pt x="1521" y="2294"/>
                    <a:pt x="1468" y="2856"/>
                    <a:pt x="1320" y="3406"/>
                  </a:cubicBezTo>
                  <a:cubicBezTo>
                    <a:pt x="1202" y="3843"/>
                    <a:pt x="1072" y="4287"/>
                    <a:pt x="883" y="4701"/>
                  </a:cubicBezTo>
                  <a:cubicBezTo>
                    <a:pt x="688" y="5150"/>
                    <a:pt x="392" y="5494"/>
                    <a:pt x="49" y="5842"/>
                  </a:cubicBezTo>
                  <a:cubicBezTo>
                    <a:pt x="1" y="5880"/>
                    <a:pt x="39" y="5970"/>
                    <a:pt x="104" y="5970"/>
                  </a:cubicBezTo>
                  <a:cubicBezTo>
                    <a:pt x="111" y="5970"/>
                    <a:pt x="118" y="5969"/>
                    <a:pt x="126" y="5967"/>
                  </a:cubicBezTo>
                  <a:cubicBezTo>
                    <a:pt x="1019" y="5701"/>
                    <a:pt x="1379" y="4482"/>
                    <a:pt x="1616" y="3690"/>
                  </a:cubicBezTo>
                  <a:cubicBezTo>
                    <a:pt x="1788" y="3110"/>
                    <a:pt x="1876" y="2536"/>
                    <a:pt x="1870" y="1939"/>
                  </a:cubicBezTo>
                  <a:cubicBezTo>
                    <a:pt x="1853" y="1348"/>
                    <a:pt x="1823" y="685"/>
                    <a:pt x="1699" y="112"/>
                  </a:cubicBezTo>
                  <a:cubicBezTo>
                    <a:pt x="1683" y="34"/>
                    <a:pt x="1630" y="1"/>
                    <a:pt x="1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2"/>
            <p:cNvSpPr/>
            <p:nvPr/>
          </p:nvSpPr>
          <p:spPr>
            <a:xfrm>
              <a:off x="3115600" y="4004750"/>
              <a:ext cx="58200" cy="163025"/>
            </a:xfrm>
            <a:custGeom>
              <a:avLst/>
              <a:gdLst/>
              <a:ahLst/>
              <a:cxnLst/>
              <a:rect l="l" t="t" r="r" b="b"/>
              <a:pathLst>
                <a:path w="2328" h="6521" extrusionOk="0">
                  <a:moveTo>
                    <a:pt x="298" y="0"/>
                  </a:moveTo>
                  <a:cubicBezTo>
                    <a:pt x="148" y="0"/>
                    <a:pt x="1" y="150"/>
                    <a:pt x="94" y="317"/>
                  </a:cubicBezTo>
                  <a:cubicBezTo>
                    <a:pt x="1212" y="2151"/>
                    <a:pt x="1792" y="4392"/>
                    <a:pt x="2200" y="6480"/>
                  </a:cubicBezTo>
                  <a:cubicBezTo>
                    <a:pt x="2208" y="6507"/>
                    <a:pt x="2236" y="6520"/>
                    <a:pt x="2263" y="6520"/>
                  </a:cubicBezTo>
                  <a:cubicBezTo>
                    <a:pt x="2295" y="6520"/>
                    <a:pt x="2327" y="6501"/>
                    <a:pt x="2324" y="6462"/>
                  </a:cubicBezTo>
                  <a:cubicBezTo>
                    <a:pt x="2164" y="4262"/>
                    <a:pt x="1632" y="2003"/>
                    <a:pt x="479" y="104"/>
                  </a:cubicBezTo>
                  <a:cubicBezTo>
                    <a:pt x="433" y="31"/>
                    <a:pt x="365" y="0"/>
                    <a:pt x="2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2"/>
            <p:cNvSpPr/>
            <p:nvPr/>
          </p:nvSpPr>
          <p:spPr>
            <a:xfrm>
              <a:off x="3177175" y="4080950"/>
              <a:ext cx="66025" cy="96350"/>
            </a:xfrm>
            <a:custGeom>
              <a:avLst/>
              <a:gdLst/>
              <a:ahLst/>
              <a:cxnLst/>
              <a:rect l="l" t="t" r="r" b="b"/>
              <a:pathLst>
                <a:path w="2641" h="3854" extrusionOk="0">
                  <a:moveTo>
                    <a:pt x="2488" y="0"/>
                  </a:moveTo>
                  <a:cubicBezTo>
                    <a:pt x="2432" y="0"/>
                    <a:pt x="2377" y="31"/>
                    <a:pt x="2357" y="102"/>
                  </a:cubicBezTo>
                  <a:cubicBezTo>
                    <a:pt x="2150" y="912"/>
                    <a:pt x="2032" y="1711"/>
                    <a:pt x="1434" y="2355"/>
                  </a:cubicBezTo>
                  <a:cubicBezTo>
                    <a:pt x="973" y="2840"/>
                    <a:pt x="311" y="3077"/>
                    <a:pt x="27" y="3727"/>
                  </a:cubicBezTo>
                  <a:cubicBezTo>
                    <a:pt x="0" y="3789"/>
                    <a:pt x="72" y="3854"/>
                    <a:pt x="135" y="3854"/>
                  </a:cubicBezTo>
                  <a:cubicBezTo>
                    <a:pt x="157" y="3854"/>
                    <a:pt x="177" y="3846"/>
                    <a:pt x="192" y="3828"/>
                  </a:cubicBezTo>
                  <a:cubicBezTo>
                    <a:pt x="671" y="3254"/>
                    <a:pt x="1387" y="2959"/>
                    <a:pt x="1848" y="2385"/>
                  </a:cubicBezTo>
                  <a:cubicBezTo>
                    <a:pt x="2327" y="1770"/>
                    <a:pt x="2623" y="930"/>
                    <a:pt x="2641" y="144"/>
                  </a:cubicBezTo>
                  <a:cubicBezTo>
                    <a:pt x="2641" y="56"/>
                    <a:pt x="2563" y="0"/>
                    <a:pt x="24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 name="Google Shape;905;p32"/>
          <p:cNvSpPr txBox="1">
            <a:spLocks noGrp="1"/>
          </p:cNvSpPr>
          <p:nvPr>
            <p:ph type="title"/>
          </p:nvPr>
        </p:nvSpPr>
        <p:spPr>
          <a:xfrm>
            <a:off x="713225" y="521208"/>
            <a:ext cx="7717500" cy="572700"/>
          </a:xfrm>
          <a:prstGeom prst="rect">
            <a:avLst/>
          </a:prstGeom>
        </p:spPr>
        <p:txBody>
          <a:bodyPr spcFirstLastPara="1" wrap="square" lIns="0" tIns="0" rIns="0" bIns="0" anchor="t" anchorCtr="0">
            <a:norm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6" name="Google Shape;906;p32"/>
          <p:cNvSpPr txBox="1">
            <a:spLocks noGrp="1"/>
          </p:cNvSpPr>
          <p:nvPr>
            <p:ph type="subTitle" idx="1"/>
          </p:nvPr>
        </p:nvSpPr>
        <p:spPr>
          <a:xfrm>
            <a:off x="713225" y="2575738"/>
            <a:ext cx="3657600" cy="3834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1"/>
              </a:buClr>
              <a:buSzPts val="2000"/>
              <a:buFont typeface="Prompt"/>
              <a:buNone/>
              <a:defRPr b="1">
                <a:solidFill>
                  <a:schemeClr val="accent1"/>
                </a:solidFill>
                <a:latin typeface="Prompt"/>
                <a:ea typeface="Prompt"/>
                <a:cs typeface="Prompt"/>
                <a:sym typeface="Prompt"/>
              </a:defRPr>
            </a:lvl1pPr>
            <a:lvl2pPr lvl="1"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2pPr>
            <a:lvl3pPr lvl="2"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3pPr>
            <a:lvl4pPr lvl="3"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4pPr>
            <a:lvl5pPr lvl="4"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5pPr>
            <a:lvl6pPr lvl="5"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6pPr>
            <a:lvl7pPr lvl="6"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7pPr>
            <a:lvl8pPr lvl="7"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8pPr>
            <a:lvl9pPr lvl="8" rtl="0">
              <a:spcBef>
                <a:spcPts val="0"/>
              </a:spcBef>
              <a:spcAft>
                <a:spcPts val="0"/>
              </a:spcAft>
              <a:buClr>
                <a:schemeClr val="accent1"/>
              </a:buClr>
              <a:buSzPts val="2000"/>
              <a:buFont typeface="Catamaran Thin"/>
              <a:buNone/>
              <a:defRPr sz="2000">
                <a:solidFill>
                  <a:schemeClr val="accent1"/>
                </a:solidFill>
                <a:latin typeface="Catamaran Thin"/>
                <a:ea typeface="Catamaran Thin"/>
                <a:cs typeface="Catamaran Thin"/>
                <a:sym typeface="Catamaran Thin"/>
              </a:defRPr>
            </a:lvl9pPr>
          </a:lstStyle>
          <a:p>
            <a:endParaRPr/>
          </a:p>
        </p:txBody>
      </p:sp>
      <p:sp>
        <p:nvSpPr>
          <p:cNvPr id="907" name="Google Shape;907;p32"/>
          <p:cNvSpPr txBox="1">
            <a:spLocks noGrp="1"/>
          </p:cNvSpPr>
          <p:nvPr>
            <p:ph type="subTitle" idx="2"/>
          </p:nvPr>
        </p:nvSpPr>
        <p:spPr>
          <a:xfrm>
            <a:off x="713225" y="1891792"/>
            <a:ext cx="3660300" cy="709800"/>
          </a:xfrm>
          <a:prstGeom prst="rect">
            <a:avLst/>
          </a:prstGeom>
        </p:spPr>
        <p:txBody>
          <a:bodyPr spcFirstLastPara="1" wrap="square" lIns="0" tIns="0" rIns="0" bIns="0" anchor="t" anchorCtr="0">
            <a:noAutofit/>
          </a:bodyPr>
          <a:lstStyle>
            <a:lvl1pPr lvl="0" algn="ctr" rtl="0">
              <a:spcBef>
                <a:spcPts val="0"/>
              </a:spcBef>
              <a:spcAft>
                <a:spcPts val="0"/>
              </a:spcAft>
              <a:buSzPts val="1400"/>
              <a:buNone/>
              <a:defRPr sz="1600"/>
            </a:lvl1pPr>
            <a:lvl2pPr lvl="1" rtl="0">
              <a:spcBef>
                <a:spcPts val="0"/>
              </a:spcBef>
              <a:spcAft>
                <a:spcPts val="0"/>
              </a:spcAft>
              <a:buClr>
                <a:schemeClr val="accent3"/>
              </a:buClr>
              <a:buSzPts val="1400"/>
              <a:buNone/>
              <a:defRPr>
                <a:solidFill>
                  <a:schemeClr val="accent3"/>
                </a:solidFill>
              </a:defRPr>
            </a:lvl2pPr>
            <a:lvl3pPr lvl="2" rtl="0">
              <a:spcBef>
                <a:spcPts val="0"/>
              </a:spcBef>
              <a:spcAft>
                <a:spcPts val="0"/>
              </a:spcAft>
              <a:buClr>
                <a:schemeClr val="accent3"/>
              </a:buClr>
              <a:buSzPts val="1400"/>
              <a:buNone/>
              <a:defRPr>
                <a:solidFill>
                  <a:schemeClr val="accent3"/>
                </a:solidFill>
              </a:defRPr>
            </a:lvl3pPr>
            <a:lvl4pPr lvl="3" rtl="0">
              <a:spcBef>
                <a:spcPts val="0"/>
              </a:spcBef>
              <a:spcAft>
                <a:spcPts val="0"/>
              </a:spcAft>
              <a:buClr>
                <a:schemeClr val="accent3"/>
              </a:buClr>
              <a:buSzPts val="1400"/>
              <a:buNone/>
              <a:defRPr>
                <a:solidFill>
                  <a:schemeClr val="accent3"/>
                </a:solidFill>
              </a:defRPr>
            </a:lvl4pPr>
            <a:lvl5pPr lvl="4" rtl="0">
              <a:spcBef>
                <a:spcPts val="0"/>
              </a:spcBef>
              <a:spcAft>
                <a:spcPts val="0"/>
              </a:spcAft>
              <a:buClr>
                <a:schemeClr val="accent3"/>
              </a:buClr>
              <a:buSzPts val="1400"/>
              <a:buNone/>
              <a:defRPr>
                <a:solidFill>
                  <a:schemeClr val="accent3"/>
                </a:solidFill>
              </a:defRPr>
            </a:lvl5pPr>
            <a:lvl6pPr lvl="5" rtl="0">
              <a:spcBef>
                <a:spcPts val="0"/>
              </a:spcBef>
              <a:spcAft>
                <a:spcPts val="0"/>
              </a:spcAft>
              <a:buClr>
                <a:schemeClr val="accent3"/>
              </a:buClr>
              <a:buSzPts val="1400"/>
              <a:buNone/>
              <a:defRPr>
                <a:solidFill>
                  <a:schemeClr val="accent3"/>
                </a:solidFill>
              </a:defRPr>
            </a:lvl6pPr>
            <a:lvl7pPr lvl="6" rtl="0">
              <a:spcBef>
                <a:spcPts val="0"/>
              </a:spcBef>
              <a:spcAft>
                <a:spcPts val="0"/>
              </a:spcAft>
              <a:buClr>
                <a:schemeClr val="accent3"/>
              </a:buClr>
              <a:buSzPts val="1400"/>
              <a:buNone/>
              <a:defRPr>
                <a:solidFill>
                  <a:schemeClr val="accent3"/>
                </a:solidFill>
              </a:defRPr>
            </a:lvl7pPr>
            <a:lvl8pPr lvl="7" rtl="0">
              <a:spcBef>
                <a:spcPts val="0"/>
              </a:spcBef>
              <a:spcAft>
                <a:spcPts val="0"/>
              </a:spcAft>
              <a:buClr>
                <a:schemeClr val="accent3"/>
              </a:buClr>
              <a:buSzPts val="1400"/>
              <a:buNone/>
              <a:defRPr>
                <a:solidFill>
                  <a:schemeClr val="accent3"/>
                </a:solidFill>
              </a:defRPr>
            </a:lvl8pPr>
            <a:lvl9pPr lvl="8" rtl="0">
              <a:spcBef>
                <a:spcPts val="0"/>
              </a:spcBef>
              <a:spcAft>
                <a:spcPts val="0"/>
              </a:spcAft>
              <a:buClr>
                <a:schemeClr val="accent3"/>
              </a:buClr>
              <a:buSzPts val="1400"/>
              <a:buNone/>
              <a:defRPr>
                <a:solidFill>
                  <a:schemeClr val="accent3"/>
                </a:solidFill>
              </a:defRPr>
            </a:lvl9pPr>
          </a:lstStyle>
          <a:p>
            <a:endParaRPr/>
          </a:p>
        </p:txBody>
      </p:sp>
      <p:sp>
        <p:nvSpPr>
          <p:cNvPr id="908" name="Google Shape;908;p32"/>
          <p:cNvSpPr txBox="1">
            <a:spLocks noGrp="1"/>
          </p:cNvSpPr>
          <p:nvPr>
            <p:ph type="subTitle" idx="3"/>
          </p:nvPr>
        </p:nvSpPr>
        <p:spPr>
          <a:xfrm>
            <a:off x="4773113" y="2571747"/>
            <a:ext cx="3657600" cy="3834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1"/>
              </a:buClr>
              <a:buSzPts val="2000"/>
              <a:buFont typeface="Prompt"/>
              <a:buNone/>
              <a:defRPr b="1">
                <a:solidFill>
                  <a:schemeClr val="accent1"/>
                </a:solidFill>
                <a:latin typeface="Prompt"/>
                <a:ea typeface="Prompt"/>
                <a:cs typeface="Prompt"/>
                <a:sym typeface="Prompt"/>
              </a:defRPr>
            </a:lvl1pPr>
            <a:lvl2pPr lvl="1" algn="r" rtl="0">
              <a:spcBef>
                <a:spcPts val="0"/>
              </a:spcBef>
              <a:spcAft>
                <a:spcPts val="0"/>
              </a:spcAft>
              <a:buClr>
                <a:schemeClr val="accent1"/>
              </a:buClr>
              <a:buSzPts val="2000"/>
              <a:buFont typeface="Prompt"/>
              <a:buNone/>
              <a:defRPr sz="2000" b="1">
                <a:solidFill>
                  <a:schemeClr val="accent1"/>
                </a:solidFill>
                <a:latin typeface="Prompt"/>
                <a:ea typeface="Prompt"/>
                <a:cs typeface="Prompt"/>
                <a:sym typeface="Prompt"/>
              </a:defRPr>
            </a:lvl2pPr>
            <a:lvl3pPr lvl="2" algn="r" rtl="0">
              <a:spcBef>
                <a:spcPts val="0"/>
              </a:spcBef>
              <a:spcAft>
                <a:spcPts val="0"/>
              </a:spcAft>
              <a:buClr>
                <a:schemeClr val="accent1"/>
              </a:buClr>
              <a:buSzPts val="2000"/>
              <a:buFont typeface="Prompt"/>
              <a:buNone/>
              <a:defRPr sz="2000" b="1">
                <a:solidFill>
                  <a:schemeClr val="accent1"/>
                </a:solidFill>
                <a:latin typeface="Prompt"/>
                <a:ea typeface="Prompt"/>
                <a:cs typeface="Prompt"/>
                <a:sym typeface="Prompt"/>
              </a:defRPr>
            </a:lvl3pPr>
            <a:lvl4pPr lvl="3" algn="r" rtl="0">
              <a:spcBef>
                <a:spcPts val="0"/>
              </a:spcBef>
              <a:spcAft>
                <a:spcPts val="0"/>
              </a:spcAft>
              <a:buClr>
                <a:schemeClr val="accent1"/>
              </a:buClr>
              <a:buSzPts val="2000"/>
              <a:buFont typeface="Prompt"/>
              <a:buNone/>
              <a:defRPr sz="2000" b="1">
                <a:solidFill>
                  <a:schemeClr val="accent1"/>
                </a:solidFill>
                <a:latin typeface="Prompt"/>
                <a:ea typeface="Prompt"/>
                <a:cs typeface="Prompt"/>
                <a:sym typeface="Prompt"/>
              </a:defRPr>
            </a:lvl4pPr>
            <a:lvl5pPr lvl="4" algn="r" rtl="0">
              <a:spcBef>
                <a:spcPts val="0"/>
              </a:spcBef>
              <a:spcAft>
                <a:spcPts val="0"/>
              </a:spcAft>
              <a:buClr>
                <a:schemeClr val="accent1"/>
              </a:buClr>
              <a:buSzPts val="2000"/>
              <a:buFont typeface="Prompt"/>
              <a:buNone/>
              <a:defRPr sz="2000" b="1">
                <a:solidFill>
                  <a:schemeClr val="accent1"/>
                </a:solidFill>
                <a:latin typeface="Prompt"/>
                <a:ea typeface="Prompt"/>
                <a:cs typeface="Prompt"/>
                <a:sym typeface="Prompt"/>
              </a:defRPr>
            </a:lvl5pPr>
            <a:lvl6pPr lvl="5" algn="r" rtl="0">
              <a:spcBef>
                <a:spcPts val="0"/>
              </a:spcBef>
              <a:spcAft>
                <a:spcPts val="0"/>
              </a:spcAft>
              <a:buClr>
                <a:schemeClr val="accent1"/>
              </a:buClr>
              <a:buSzPts val="2000"/>
              <a:buFont typeface="Prompt"/>
              <a:buNone/>
              <a:defRPr sz="2000" b="1">
                <a:solidFill>
                  <a:schemeClr val="accent1"/>
                </a:solidFill>
                <a:latin typeface="Prompt"/>
                <a:ea typeface="Prompt"/>
                <a:cs typeface="Prompt"/>
                <a:sym typeface="Prompt"/>
              </a:defRPr>
            </a:lvl6pPr>
            <a:lvl7pPr lvl="6" algn="r" rtl="0">
              <a:spcBef>
                <a:spcPts val="0"/>
              </a:spcBef>
              <a:spcAft>
                <a:spcPts val="0"/>
              </a:spcAft>
              <a:buClr>
                <a:schemeClr val="accent1"/>
              </a:buClr>
              <a:buSzPts val="2000"/>
              <a:buFont typeface="Prompt"/>
              <a:buNone/>
              <a:defRPr sz="2000" b="1">
                <a:solidFill>
                  <a:schemeClr val="accent1"/>
                </a:solidFill>
                <a:latin typeface="Prompt"/>
                <a:ea typeface="Prompt"/>
                <a:cs typeface="Prompt"/>
                <a:sym typeface="Prompt"/>
              </a:defRPr>
            </a:lvl7pPr>
            <a:lvl8pPr lvl="7" algn="r" rtl="0">
              <a:spcBef>
                <a:spcPts val="0"/>
              </a:spcBef>
              <a:spcAft>
                <a:spcPts val="0"/>
              </a:spcAft>
              <a:buClr>
                <a:schemeClr val="accent1"/>
              </a:buClr>
              <a:buSzPts val="2000"/>
              <a:buFont typeface="Prompt"/>
              <a:buNone/>
              <a:defRPr sz="2000" b="1">
                <a:solidFill>
                  <a:schemeClr val="accent1"/>
                </a:solidFill>
                <a:latin typeface="Prompt"/>
                <a:ea typeface="Prompt"/>
                <a:cs typeface="Prompt"/>
                <a:sym typeface="Prompt"/>
              </a:defRPr>
            </a:lvl8pPr>
            <a:lvl9pPr lvl="8" algn="r" rtl="0">
              <a:spcBef>
                <a:spcPts val="0"/>
              </a:spcBef>
              <a:spcAft>
                <a:spcPts val="0"/>
              </a:spcAft>
              <a:buClr>
                <a:schemeClr val="accent1"/>
              </a:buClr>
              <a:buSzPts val="2000"/>
              <a:buFont typeface="Prompt"/>
              <a:buNone/>
              <a:defRPr sz="2000" b="1">
                <a:solidFill>
                  <a:schemeClr val="accent1"/>
                </a:solidFill>
                <a:latin typeface="Prompt"/>
                <a:ea typeface="Prompt"/>
                <a:cs typeface="Prompt"/>
                <a:sym typeface="Prompt"/>
              </a:defRPr>
            </a:lvl9pPr>
          </a:lstStyle>
          <a:p>
            <a:endParaRPr/>
          </a:p>
        </p:txBody>
      </p:sp>
      <p:sp>
        <p:nvSpPr>
          <p:cNvPr id="909" name="Google Shape;909;p32"/>
          <p:cNvSpPr txBox="1">
            <a:spLocks noGrp="1"/>
          </p:cNvSpPr>
          <p:nvPr>
            <p:ph type="subTitle" idx="4"/>
          </p:nvPr>
        </p:nvSpPr>
        <p:spPr>
          <a:xfrm>
            <a:off x="4773113" y="1890142"/>
            <a:ext cx="3657600" cy="713100"/>
          </a:xfrm>
          <a:prstGeom prst="rect">
            <a:avLst/>
          </a:prstGeom>
        </p:spPr>
        <p:txBody>
          <a:bodyPr spcFirstLastPara="1" wrap="square" lIns="0" tIns="0" rIns="0" bIns="0" anchor="t" anchorCtr="0">
            <a:noAutofit/>
          </a:bodyPr>
          <a:lstStyle>
            <a:lvl1pPr lvl="0" algn="ctr" rtl="0">
              <a:spcBef>
                <a:spcPts val="0"/>
              </a:spcBef>
              <a:spcAft>
                <a:spcPts val="0"/>
              </a:spcAft>
              <a:buSzPts val="1400"/>
              <a:buNone/>
              <a:defRPr sz="1600"/>
            </a:lvl1pPr>
            <a:lvl2pPr lvl="1" algn="r" rtl="0">
              <a:spcBef>
                <a:spcPts val="0"/>
              </a:spcBef>
              <a:spcAft>
                <a:spcPts val="0"/>
              </a:spcAft>
              <a:buClr>
                <a:schemeClr val="accent3"/>
              </a:buClr>
              <a:buSzPts val="1400"/>
              <a:buNone/>
              <a:defRPr>
                <a:solidFill>
                  <a:schemeClr val="accent3"/>
                </a:solidFill>
              </a:defRPr>
            </a:lvl2pPr>
            <a:lvl3pPr lvl="2" algn="r" rtl="0">
              <a:spcBef>
                <a:spcPts val="0"/>
              </a:spcBef>
              <a:spcAft>
                <a:spcPts val="0"/>
              </a:spcAft>
              <a:buClr>
                <a:schemeClr val="accent3"/>
              </a:buClr>
              <a:buSzPts val="1400"/>
              <a:buNone/>
              <a:defRPr>
                <a:solidFill>
                  <a:schemeClr val="accent3"/>
                </a:solidFill>
              </a:defRPr>
            </a:lvl3pPr>
            <a:lvl4pPr lvl="3" algn="r" rtl="0">
              <a:spcBef>
                <a:spcPts val="0"/>
              </a:spcBef>
              <a:spcAft>
                <a:spcPts val="0"/>
              </a:spcAft>
              <a:buClr>
                <a:schemeClr val="accent3"/>
              </a:buClr>
              <a:buSzPts val="1400"/>
              <a:buNone/>
              <a:defRPr>
                <a:solidFill>
                  <a:schemeClr val="accent3"/>
                </a:solidFill>
              </a:defRPr>
            </a:lvl4pPr>
            <a:lvl5pPr lvl="4" algn="r" rtl="0">
              <a:spcBef>
                <a:spcPts val="0"/>
              </a:spcBef>
              <a:spcAft>
                <a:spcPts val="0"/>
              </a:spcAft>
              <a:buClr>
                <a:schemeClr val="accent3"/>
              </a:buClr>
              <a:buSzPts val="1400"/>
              <a:buNone/>
              <a:defRPr>
                <a:solidFill>
                  <a:schemeClr val="accent3"/>
                </a:solidFill>
              </a:defRPr>
            </a:lvl5pPr>
            <a:lvl6pPr lvl="5" algn="r" rtl="0">
              <a:spcBef>
                <a:spcPts val="0"/>
              </a:spcBef>
              <a:spcAft>
                <a:spcPts val="0"/>
              </a:spcAft>
              <a:buClr>
                <a:schemeClr val="accent3"/>
              </a:buClr>
              <a:buSzPts val="1400"/>
              <a:buNone/>
              <a:defRPr>
                <a:solidFill>
                  <a:schemeClr val="accent3"/>
                </a:solidFill>
              </a:defRPr>
            </a:lvl6pPr>
            <a:lvl7pPr lvl="6" algn="r" rtl="0">
              <a:spcBef>
                <a:spcPts val="0"/>
              </a:spcBef>
              <a:spcAft>
                <a:spcPts val="0"/>
              </a:spcAft>
              <a:buClr>
                <a:schemeClr val="accent3"/>
              </a:buClr>
              <a:buSzPts val="1400"/>
              <a:buNone/>
              <a:defRPr>
                <a:solidFill>
                  <a:schemeClr val="accent3"/>
                </a:solidFill>
              </a:defRPr>
            </a:lvl7pPr>
            <a:lvl8pPr lvl="7" algn="r" rtl="0">
              <a:spcBef>
                <a:spcPts val="0"/>
              </a:spcBef>
              <a:spcAft>
                <a:spcPts val="0"/>
              </a:spcAft>
              <a:buClr>
                <a:schemeClr val="accent3"/>
              </a:buClr>
              <a:buSzPts val="1400"/>
              <a:buNone/>
              <a:defRPr>
                <a:solidFill>
                  <a:schemeClr val="accent3"/>
                </a:solidFill>
              </a:defRPr>
            </a:lvl8pPr>
            <a:lvl9pPr lvl="8" algn="r" rtl="0">
              <a:spcBef>
                <a:spcPts val="0"/>
              </a:spcBef>
              <a:spcAft>
                <a:spcPts val="0"/>
              </a:spcAft>
              <a:buClr>
                <a:schemeClr val="accent3"/>
              </a:buClr>
              <a:buSzPts val="1400"/>
              <a:buNone/>
              <a:defRPr>
                <a:solidFill>
                  <a:schemeClr val="accent3"/>
                </a:solidFill>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ext 3">
  <p:cSld name="CUSTOM_12">
    <p:spTree>
      <p:nvGrpSpPr>
        <p:cNvPr id="1" name="Shape 910"/>
        <p:cNvGrpSpPr/>
        <p:nvPr/>
      </p:nvGrpSpPr>
      <p:grpSpPr>
        <a:xfrm>
          <a:off x="0" y="0"/>
          <a:ext cx="0" cy="0"/>
          <a:chOff x="0" y="0"/>
          <a:chExt cx="0" cy="0"/>
        </a:xfrm>
      </p:grpSpPr>
      <p:sp>
        <p:nvSpPr>
          <p:cNvPr id="911" name="Google Shape;911;p33"/>
          <p:cNvSpPr txBox="1">
            <a:spLocks noGrp="1"/>
          </p:cNvSpPr>
          <p:nvPr>
            <p:ph type="title"/>
          </p:nvPr>
        </p:nvSpPr>
        <p:spPr>
          <a:xfrm>
            <a:off x="713225" y="1919300"/>
            <a:ext cx="3034800" cy="674700"/>
          </a:xfrm>
          <a:prstGeom prst="rect">
            <a:avLst/>
          </a:prstGeom>
        </p:spPr>
        <p:txBody>
          <a:bodyPr spcFirstLastPara="1" wrap="square" lIns="0" tIns="0" rIns="0" bIns="0" anchor="b" anchorCtr="0">
            <a:normAutofit/>
          </a:bodyPr>
          <a:lstStyle>
            <a:lvl1pPr lvl="0" algn="l"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12" name="Google Shape;912;p33"/>
          <p:cNvSpPr txBox="1">
            <a:spLocks noGrp="1"/>
          </p:cNvSpPr>
          <p:nvPr>
            <p:ph type="subTitle" idx="1"/>
          </p:nvPr>
        </p:nvSpPr>
        <p:spPr>
          <a:xfrm>
            <a:off x="713225" y="2807208"/>
            <a:ext cx="3035700" cy="13107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400"/>
              <a:buFont typeface="Roboto"/>
              <a:buNone/>
              <a:defRPr/>
            </a:lvl1pPr>
            <a:lvl2pPr lvl="1" rtl="0">
              <a:spcBef>
                <a:spcPts val="0"/>
              </a:spcBef>
              <a:spcAft>
                <a:spcPts val="0"/>
              </a:spcAft>
              <a:buClr>
                <a:schemeClr val="accent2"/>
              </a:buClr>
              <a:buSzPts val="1400"/>
              <a:buNone/>
              <a:defRPr>
                <a:solidFill>
                  <a:schemeClr val="accent2"/>
                </a:solidFill>
              </a:defRPr>
            </a:lvl2pPr>
            <a:lvl3pPr lvl="2" rtl="0">
              <a:spcBef>
                <a:spcPts val="0"/>
              </a:spcBef>
              <a:spcAft>
                <a:spcPts val="0"/>
              </a:spcAft>
              <a:buClr>
                <a:schemeClr val="accent2"/>
              </a:buClr>
              <a:buSzPts val="1400"/>
              <a:buNone/>
              <a:defRPr>
                <a:solidFill>
                  <a:schemeClr val="accent2"/>
                </a:solidFill>
              </a:defRPr>
            </a:lvl3pPr>
            <a:lvl4pPr lvl="3" rtl="0">
              <a:spcBef>
                <a:spcPts val="0"/>
              </a:spcBef>
              <a:spcAft>
                <a:spcPts val="0"/>
              </a:spcAft>
              <a:buClr>
                <a:schemeClr val="accent2"/>
              </a:buClr>
              <a:buSzPts val="1400"/>
              <a:buNone/>
              <a:defRPr>
                <a:solidFill>
                  <a:schemeClr val="accent2"/>
                </a:solidFill>
              </a:defRPr>
            </a:lvl4pPr>
            <a:lvl5pPr lvl="4" rtl="0">
              <a:spcBef>
                <a:spcPts val="0"/>
              </a:spcBef>
              <a:spcAft>
                <a:spcPts val="0"/>
              </a:spcAft>
              <a:buClr>
                <a:schemeClr val="accent2"/>
              </a:buClr>
              <a:buSzPts val="1400"/>
              <a:buNone/>
              <a:defRPr>
                <a:solidFill>
                  <a:schemeClr val="accent2"/>
                </a:solidFill>
              </a:defRPr>
            </a:lvl5pPr>
            <a:lvl6pPr lvl="5" rtl="0">
              <a:spcBef>
                <a:spcPts val="0"/>
              </a:spcBef>
              <a:spcAft>
                <a:spcPts val="0"/>
              </a:spcAft>
              <a:buClr>
                <a:schemeClr val="accent2"/>
              </a:buClr>
              <a:buSzPts val="1400"/>
              <a:buNone/>
              <a:defRPr>
                <a:solidFill>
                  <a:schemeClr val="accent2"/>
                </a:solidFill>
              </a:defRPr>
            </a:lvl6pPr>
            <a:lvl7pPr lvl="6" rtl="0">
              <a:spcBef>
                <a:spcPts val="0"/>
              </a:spcBef>
              <a:spcAft>
                <a:spcPts val="0"/>
              </a:spcAft>
              <a:buClr>
                <a:schemeClr val="accent2"/>
              </a:buClr>
              <a:buSzPts val="1400"/>
              <a:buNone/>
              <a:defRPr>
                <a:solidFill>
                  <a:schemeClr val="accent2"/>
                </a:solidFill>
              </a:defRPr>
            </a:lvl7pPr>
            <a:lvl8pPr lvl="7" rtl="0">
              <a:spcBef>
                <a:spcPts val="0"/>
              </a:spcBef>
              <a:spcAft>
                <a:spcPts val="0"/>
              </a:spcAft>
              <a:buClr>
                <a:schemeClr val="accent2"/>
              </a:buClr>
              <a:buSzPts val="1400"/>
              <a:buNone/>
              <a:defRPr>
                <a:solidFill>
                  <a:schemeClr val="accent2"/>
                </a:solidFill>
              </a:defRPr>
            </a:lvl8pPr>
            <a:lvl9pPr lvl="8" rtl="0">
              <a:spcBef>
                <a:spcPts val="0"/>
              </a:spcBef>
              <a:spcAft>
                <a:spcPts val="0"/>
              </a:spcAft>
              <a:buClr>
                <a:schemeClr val="accent2"/>
              </a:buClr>
              <a:buSzPts val="1400"/>
              <a:buNone/>
              <a:defRPr>
                <a:solidFill>
                  <a:schemeClr val="accent2"/>
                </a:solidFill>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only 6">
  <p:cSld name="CUSTOM_15">
    <p:spTree>
      <p:nvGrpSpPr>
        <p:cNvPr id="1" name="Shape 913"/>
        <p:cNvGrpSpPr/>
        <p:nvPr/>
      </p:nvGrpSpPr>
      <p:grpSpPr>
        <a:xfrm>
          <a:off x="0" y="0"/>
          <a:ext cx="0" cy="0"/>
          <a:chOff x="0" y="0"/>
          <a:chExt cx="0" cy="0"/>
        </a:xfrm>
      </p:grpSpPr>
      <p:sp>
        <p:nvSpPr>
          <p:cNvPr id="914" name="Google Shape;914;p34"/>
          <p:cNvSpPr txBox="1">
            <a:spLocks noGrp="1"/>
          </p:cNvSpPr>
          <p:nvPr>
            <p:ph type="title"/>
          </p:nvPr>
        </p:nvSpPr>
        <p:spPr>
          <a:xfrm>
            <a:off x="713225" y="521175"/>
            <a:ext cx="7478400" cy="774300"/>
          </a:xfrm>
          <a:prstGeom prst="rect">
            <a:avLst/>
          </a:prstGeom>
        </p:spPr>
        <p:txBody>
          <a:bodyPr spcFirstLastPara="1" wrap="square" lIns="0" tIns="0" rIns="0" bIns="0" anchor="t" anchorCtr="0">
            <a:normAutofit/>
          </a:bodyPr>
          <a:lstStyle>
            <a:lvl1pPr lvl="0">
              <a:spcBef>
                <a:spcPts val="0"/>
              </a:spcBef>
              <a:spcAft>
                <a:spcPts val="0"/>
              </a:spcAft>
              <a:buSzPts val="3600"/>
              <a:buNone/>
              <a:defRPr sz="364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915" name="Google Shape;915;p34"/>
          <p:cNvGrpSpPr/>
          <p:nvPr/>
        </p:nvGrpSpPr>
        <p:grpSpPr>
          <a:xfrm>
            <a:off x="2054674" y="3710668"/>
            <a:ext cx="1664241" cy="1777507"/>
            <a:chOff x="-574226" y="3579893"/>
            <a:chExt cx="1664241" cy="1777507"/>
          </a:xfrm>
        </p:grpSpPr>
        <p:sp>
          <p:nvSpPr>
            <p:cNvPr id="916" name="Google Shape;916;p34"/>
            <p:cNvSpPr/>
            <p:nvPr/>
          </p:nvSpPr>
          <p:spPr>
            <a:xfrm>
              <a:off x="132332" y="3652961"/>
              <a:ext cx="293453" cy="166944"/>
            </a:xfrm>
            <a:custGeom>
              <a:avLst/>
              <a:gdLst/>
              <a:ahLst/>
              <a:cxnLst/>
              <a:rect l="l" t="t" r="r" b="b"/>
              <a:pathLst>
                <a:path w="1241" h="706" extrusionOk="0">
                  <a:moveTo>
                    <a:pt x="333" y="1"/>
                  </a:moveTo>
                  <a:cubicBezTo>
                    <a:pt x="167" y="1"/>
                    <a:pt x="0" y="54"/>
                    <a:pt x="28" y="276"/>
                  </a:cubicBezTo>
                  <a:cubicBezTo>
                    <a:pt x="59" y="555"/>
                    <a:pt x="400" y="705"/>
                    <a:pt x="687" y="705"/>
                  </a:cubicBezTo>
                  <a:cubicBezTo>
                    <a:pt x="845" y="705"/>
                    <a:pt x="986" y="660"/>
                    <a:pt x="1051" y="566"/>
                  </a:cubicBezTo>
                  <a:cubicBezTo>
                    <a:pt x="1240" y="306"/>
                    <a:pt x="637" y="45"/>
                    <a:pt x="637" y="45"/>
                  </a:cubicBezTo>
                  <a:cubicBezTo>
                    <a:pt x="637" y="45"/>
                    <a:pt x="486" y="1"/>
                    <a:pt x="3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34"/>
            <p:cNvSpPr/>
            <p:nvPr/>
          </p:nvSpPr>
          <p:spPr>
            <a:xfrm>
              <a:off x="-574226" y="4327122"/>
              <a:ext cx="721691" cy="1030278"/>
            </a:xfrm>
            <a:custGeom>
              <a:avLst/>
              <a:gdLst/>
              <a:ahLst/>
              <a:cxnLst/>
              <a:rect l="l" t="t" r="r" b="b"/>
              <a:pathLst>
                <a:path w="3052" h="4357" extrusionOk="0">
                  <a:moveTo>
                    <a:pt x="1230" y="0"/>
                  </a:moveTo>
                  <a:cubicBezTo>
                    <a:pt x="585" y="0"/>
                    <a:pt x="1" y="754"/>
                    <a:pt x="893" y="1831"/>
                  </a:cubicBezTo>
                  <a:cubicBezTo>
                    <a:pt x="1508" y="2570"/>
                    <a:pt x="1928" y="3777"/>
                    <a:pt x="2265" y="4191"/>
                  </a:cubicBezTo>
                  <a:cubicBezTo>
                    <a:pt x="2369" y="4315"/>
                    <a:pt x="2467" y="4356"/>
                    <a:pt x="2550" y="4356"/>
                  </a:cubicBezTo>
                  <a:cubicBezTo>
                    <a:pt x="2716" y="4356"/>
                    <a:pt x="2827" y="4191"/>
                    <a:pt x="2827" y="4191"/>
                  </a:cubicBezTo>
                  <a:cubicBezTo>
                    <a:pt x="3052" y="2488"/>
                    <a:pt x="2543" y="897"/>
                    <a:pt x="1810" y="234"/>
                  </a:cubicBezTo>
                  <a:cubicBezTo>
                    <a:pt x="1639" y="74"/>
                    <a:pt x="1432" y="0"/>
                    <a:pt x="1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4"/>
            <p:cNvSpPr/>
            <p:nvPr/>
          </p:nvSpPr>
          <p:spPr>
            <a:xfrm>
              <a:off x="-462614" y="4388840"/>
              <a:ext cx="250416" cy="170964"/>
            </a:xfrm>
            <a:custGeom>
              <a:avLst/>
              <a:gdLst/>
              <a:ahLst/>
              <a:cxnLst/>
              <a:rect l="l" t="t" r="r" b="b"/>
              <a:pathLst>
                <a:path w="1059" h="723" extrusionOk="0">
                  <a:moveTo>
                    <a:pt x="823" y="0"/>
                  </a:moveTo>
                  <a:cubicBezTo>
                    <a:pt x="664" y="0"/>
                    <a:pt x="456" y="121"/>
                    <a:pt x="456" y="121"/>
                  </a:cubicBezTo>
                  <a:cubicBezTo>
                    <a:pt x="456" y="121"/>
                    <a:pt x="1" y="476"/>
                    <a:pt x="297" y="677"/>
                  </a:cubicBezTo>
                  <a:cubicBezTo>
                    <a:pt x="345" y="709"/>
                    <a:pt x="397" y="723"/>
                    <a:pt x="452" y="723"/>
                  </a:cubicBezTo>
                  <a:cubicBezTo>
                    <a:pt x="733" y="723"/>
                    <a:pt x="1059" y="349"/>
                    <a:pt x="995" y="121"/>
                  </a:cubicBezTo>
                  <a:cubicBezTo>
                    <a:pt x="971" y="30"/>
                    <a:pt x="903" y="0"/>
                    <a:pt x="8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4"/>
            <p:cNvSpPr/>
            <p:nvPr/>
          </p:nvSpPr>
          <p:spPr>
            <a:xfrm>
              <a:off x="317957" y="4497614"/>
              <a:ext cx="772058" cy="847254"/>
            </a:xfrm>
            <a:custGeom>
              <a:avLst/>
              <a:gdLst/>
              <a:ahLst/>
              <a:cxnLst/>
              <a:rect l="l" t="t" r="r" b="b"/>
              <a:pathLst>
                <a:path w="3265" h="3583" extrusionOk="0">
                  <a:moveTo>
                    <a:pt x="2066" y="1"/>
                  </a:moveTo>
                  <a:cubicBezTo>
                    <a:pt x="1938" y="1"/>
                    <a:pt x="1805" y="33"/>
                    <a:pt x="1680" y="105"/>
                  </a:cubicBezTo>
                  <a:cubicBezTo>
                    <a:pt x="929" y="548"/>
                    <a:pt x="160" y="1838"/>
                    <a:pt x="0" y="3375"/>
                  </a:cubicBezTo>
                  <a:cubicBezTo>
                    <a:pt x="0" y="3375"/>
                    <a:pt x="77" y="3583"/>
                    <a:pt x="256" y="3583"/>
                  </a:cubicBezTo>
                  <a:cubicBezTo>
                    <a:pt x="320" y="3583"/>
                    <a:pt x="398" y="3555"/>
                    <a:pt x="491" y="3482"/>
                  </a:cubicBezTo>
                  <a:cubicBezTo>
                    <a:pt x="864" y="3186"/>
                    <a:pt x="1479" y="2222"/>
                    <a:pt x="2171" y="1696"/>
                  </a:cubicBezTo>
                  <a:cubicBezTo>
                    <a:pt x="3264" y="854"/>
                    <a:pt x="2722" y="1"/>
                    <a:pt x="2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4"/>
            <p:cNvSpPr/>
            <p:nvPr/>
          </p:nvSpPr>
          <p:spPr>
            <a:xfrm>
              <a:off x="-72211" y="3579893"/>
              <a:ext cx="544106" cy="1768049"/>
            </a:xfrm>
            <a:custGeom>
              <a:avLst/>
              <a:gdLst/>
              <a:ahLst/>
              <a:cxnLst/>
              <a:rect l="l" t="t" r="r" b="b"/>
              <a:pathLst>
                <a:path w="2301" h="7477" extrusionOk="0">
                  <a:moveTo>
                    <a:pt x="1308" y="0"/>
                  </a:moveTo>
                  <a:cubicBezTo>
                    <a:pt x="937" y="0"/>
                    <a:pt x="563" y="260"/>
                    <a:pt x="396" y="934"/>
                  </a:cubicBezTo>
                  <a:cubicBezTo>
                    <a:pt x="0" y="2507"/>
                    <a:pt x="704" y="7351"/>
                    <a:pt x="704" y="7351"/>
                  </a:cubicBezTo>
                  <a:cubicBezTo>
                    <a:pt x="792" y="7438"/>
                    <a:pt x="871" y="7477"/>
                    <a:pt x="942" y="7477"/>
                  </a:cubicBezTo>
                  <a:cubicBezTo>
                    <a:pt x="1520" y="7477"/>
                    <a:pt x="1590" y="4913"/>
                    <a:pt x="1626" y="4518"/>
                  </a:cubicBezTo>
                  <a:cubicBezTo>
                    <a:pt x="1674" y="4074"/>
                    <a:pt x="2241" y="2040"/>
                    <a:pt x="2277" y="1040"/>
                  </a:cubicBezTo>
                  <a:cubicBezTo>
                    <a:pt x="2301" y="471"/>
                    <a:pt x="1807" y="0"/>
                    <a:pt x="1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4"/>
            <p:cNvSpPr/>
            <p:nvPr/>
          </p:nvSpPr>
          <p:spPr>
            <a:xfrm>
              <a:off x="212966" y="4073868"/>
              <a:ext cx="576502" cy="1275019"/>
            </a:xfrm>
            <a:custGeom>
              <a:avLst/>
              <a:gdLst/>
              <a:ahLst/>
              <a:cxnLst/>
              <a:rect l="l" t="t" r="r" b="b"/>
              <a:pathLst>
                <a:path w="2438" h="5392" extrusionOk="0">
                  <a:moveTo>
                    <a:pt x="1713" y="1"/>
                  </a:moveTo>
                  <a:cubicBezTo>
                    <a:pt x="1523" y="1"/>
                    <a:pt x="1300" y="93"/>
                    <a:pt x="1047" y="329"/>
                  </a:cubicBezTo>
                  <a:cubicBezTo>
                    <a:pt x="178" y="1146"/>
                    <a:pt x="1" y="5173"/>
                    <a:pt x="1" y="5173"/>
                  </a:cubicBezTo>
                  <a:cubicBezTo>
                    <a:pt x="88" y="5326"/>
                    <a:pt x="198" y="5392"/>
                    <a:pt x="301" y="5392"/>
                  </a:cubicBezTo>
                  <a:cubicBezTo>
                    <a:pt x="458" y="5392"/>
                    <a:pt x="598" y="5241"/>
                    <a:pt x="616" y="5013"/>
                  </a:cubicBezTo>
                  <a:cubicBezTo>
                    <a:pt x="669" y="4528"/>
                    <a:pt x="1095" y="3168"/>
                    <a:pt x="1408" y="2748"/>
                  </a:cubicBezTo>
                  <a:cubicBezTo>
                    <a:pt x="1804" y="2204"/>
                    <a:pt x="2437" y="1317"/>
                    <a:pt x="2437" y="862"/>
                  </a:cubicBezTo>
                  <a:cubicBezTo>
                    <a:pt x="2437" y="539"/>
                    <a:pt x="2173" y="1"/>
                    <a:pt x="17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4"/>
            <p:cNvSpPr/>
            <p:nvPr/>
          </p:nvSpPr>
          <p:spPr>
            <a:xfrm>
              <a:off x="545909" y="4125418"/>
              <a:ext cx="218257" cy="162688"/>
            </a:xfrm>
            <a:custGeom>
              <a:avLst/>
              <a:gdLst/>
              <a:ahLst/>
              <a:cxnLst/>
              <a:rect l="l" t="t" r="r" b="b"/>
              <a:pathLst>
                <a:path w="923" h="688" extrusionOk="0">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4"/>
            <p:cNvSpPr/>
            <p:nvPr/>
          </p:nvSpPr>
          <p:spPr>
            <a:xfrm>
              <a:off x="758491" y="4551528"/>
              <a:ext cx="214001" cy="170964"/>
            </a:xfrm>
            <a:custGeom>
              <a:avLst/>
              <a:gdLst/>
              <a:ahLst/>
              <a:cxnLst/>
              <a:rect l="l" t="t" r="r" b="b"/>
              <a:pathLst>
                <a:path w="905" h="723" extrusionOk="0">
                  <a:moveTo>
                    <a:pt x="229" y="0"/>
                  </a:moveTo>
                  <a:cubicBezTo>
                    <a:pt x="180" y="0"/>
                    <a:pt x="136" y="22"/>
                    <a:pt x="106" y="78"/>
                  </a:cubicBezTo>
                  <a:cubicBezTo>
                    <a:pt x="0" y="285"/>
                    <a:pt x="248" y="722"/>
                    <a:pt x="518" y="722"/>
                  </a:cubicBezTo>
                  <a:cubicBezTo>
                    <a:pt x="548" y="722"/>
                    <a:pt x="579" y="717"/>
                    <a:pt x="609" y="705"/>
                  </a:cubicBezTo>
                  <a:cubicBezTo>
                    <a:pt x="905" y="586"/>
                    <a:pt x="574" y="190"/>
                    <a:pt x="574" y="190"/>
                  </a:cubicBezTo>
                  <a:cubicBezTo>
                    <a:pt x="574" y="190"/>
                    <a:pt x="377" y="0"/>
                    <a:pt x="2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4"/>
            <p:cNvSpPr/>
            <p:nvPr/>
          </p:nvSpPr>
          <p:spPr>
            <a:xfrm>
              <a:off x="88695" y="3668229"/>
              <a:ext cx="343363" cy="255900"/>
            </a:xfrm>
            <a:custGeom>
              <a:avLst/>
              <a:gdLst/>
              <a:ahLst/>
              <a:cxnLst/>
              <a:rect l="l" t="t" r="r" b="b"/>
              <a:pathLst>
                <a:path w="923" h="688" extrusionOk="0">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 name="Google Shape;925;p34"/>
          <p:cNvSpPr/>
          <p:nvPr/>
        </p:nvSpPr>
        <p:spPr>
          <a:xfrm flipH="1">
            <a:off x="-3047988" y="3670350"/>
            <a:ext cx="12891940"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6" name="Google Shape;926;p34"/>
          <p:cNvGrpSpPr/>
          <p:nvPr/>
        </p:nvGrpSpPr>
        <p:grpSpPr>
          <a:xfrm>
            <a:off x="3855700" y="3766288"/>
            <a:ext cx="4604462" cy="1377212"/>
            <a:chOff x="-981900" y="423788"/>
            <a:chExt cx="4604462" cy="1377212"/>
          </a:xfrm>
        </p:grpSpPr>
        <p:sp>
          <p:nvSpPr>
            <p:cNvPr id="927" name="Google Shape;927;p34"/>
            <p:cNvSpPr/>
            <p:nvPr/>
          </p:nvSpPr>
          <p:spPr>
            <a:xfrm>
              <a:off x="-981900" y="423788"/>
              <a:ext cx="4604452" cy="1377209"/>
            </a:xfrm>
            <a:custGeom>
              <a:avLst/>
              <a:gdLst/>
              <a:ahLst/>
              <a:cxnLst/>
              <a:rect l="l" t="t" r="r" b="b"/>
              <a:pathLst>
                <a:path w="26001" h="7777" extrusionOk="0">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4"/>
            <p:cNvSpPr/>
            <p:nvPr/>
          </p:nvSpPr>
          <p:spPr>
            <a:xfrm>
              <a:off x="1320243" y="1604255"/>
              <a:ext cx="289892" cy="196744"/>
            </a:xfrm>
            <a:custGeom>
              <a:avLst/>
              <a:gdLst/>
              <a:ahLst/>
              <a:cxnLst/>
              <a:rect l="l" t="t" r="r" b="b"/>
              <a:pathLst>
                <a:path w="1637" h="1111" extrusionOk="0">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4"/>
            <p:cNvSpPr/>
            <p:nvPr/>
          </p:nvSpPr>
          <p:spPr>
            <a:xfrm>
              <a:off x="2980087" y="1111420"/>
              <a:ext cx="216755" cy="208432"/>
            </a:xfrm>
            <a:custGeom>
              <a:avLst/>
              <a:gdLst/>
              <a:ahLst/>
              <a:cxnLst/>
              <a:rect l="l" t="t" r="r" b="b"/>
              <a:pathLst>
                <a:path w="1224" h="1177" extrusionOk="0">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4"/>
            <p:cNvSpPr/>
            <p:nvPr/>
          </p:nvSpPr>
          <p:spPr>
            <a:xfrm>
              <a:off x="3160009" y="802401"/>
              <a:ext cx="162389" cy="166994"/>
            </a:xfrm>
            <a:custGeom>
              <a:avLst/>
              <a:gdLst/>
              <a:ahLst/>
              <a:cxnLst/>
              <a:rect l="l" t="t" r="r" b="b"/>
              <a:pathLst>
                <a:path w="917" h="943" extrusionOk="0">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4"/>
            <p:cNvSpPr/>
            <p:nvPr/>
          </p:nvSpPr>
          <p:spPr>
            <a:xfrm>
              <a:off x="3479121" y="842600"/>
              <a:ext cx="143441" cy="153004"/>
            </a:xfrm>
            <a:custGeom>
              <a:avLst/>
              <a:gdLst/>
              <a:ahLst/>
              <a:cxnLst/>
              <a:rect l="l" t="t" r="r" b="b"/>
              <a:pathLst>
                <a:path w="810" h="864" extrusionOk="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4"/>
            <p:cNvSpPr/>
            <p:nvPr/>
          </p:nvSpPr>
          <p:spPr>
            <a:xfrm>
              <a:off x="-270538" y="1175880"/>
              <a:ext cx="136180" cy="151056"/>
            </a:xfrm>
            <a:custGeom>
              <a:avLst/>
              <a:gdLst/>
              <a:ahLst/>
              <a:cxnLst/>
              <a:rect l="l" t="t" r="r" b="b"/>
              <a:pathLst>
                <a:path w="769" h="853" extrusionOk="0">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4"/>
            <p:cNvSpPr/>
            <p:nvPr/>
          </p:nvSpPr>
          <p:spPr>
            <a:xfrm>
              <a:off x="-436823" y="996490"/>
              <a:ext cx="144503" cy="152827"/>
            </a:xfrm>
            <a:custGeom>
              <a:avLst/>
              <a:gdLst/>
              <a:ahLst/>
              <a:cxnLst/>
              <a:rect l="l" t="t" r="r" b="b"/>
              <a:pathLst>
                <a:path w="816" h="863" extrusionOk="0">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4"/>
            <p:cNvSpPr/>
            <p:nvPr/>
          </p:nvSpPr>
          <p:spPr>
            <a:xfrm>
              <a:off x="1182291" y="1396531"/>
              <a:ext cx="139191" cy="152472"/>
            </a:xfrm>
            <a:custGeom>
              <a:avLst/>
              <a:gdLst/>
              <a:ahLst/>
              <a:cxnLst/>
              <a:rect l="l" t="t" r="r" b="b"/>
              <a:pathLst>
                <a:path w="786" h="861" extrusionOk="0">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4"/>
            <p:cNvSpPr/>
            <p:nvPr/>
          </p:nvSpPr>
          <p:spPr>
            <a:xfrm>
              <a:off x="691581" y="1216787"/>
              <a:ext cx="136180" cy="151587"/>
            </a:xfrm>
            <a:custGeom>
              <a:avLst/>
              <a:gdLst/>
              <a:ahLst/>
              <a:cxnLst/>
              <a:rect l="l" t="t" r="r" b="b"/>
              <a:pathLst>
                <a:path w="769" h="856" extrusionOk="0">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4"/>
            <p:cNvSpPr/>
            <p:nvPr/>
          </p:nvSpPr>
          <p:spPr>
            <a:xfrm>
              <a:off x="622689" y="1507925"/>
              <a:ext cx="289876" cy="147874"/>
            </a:xfrm>
            <a:custGeom>
              <a:avLst/>
              <a:gdLst/>
              <a:ahLst/>
              <a:cxnLst/>
              <a:rect l="l" t="t" r="r" b="b"/>
              <a:pathLst>
                <a:path w="781" h="835" extrusionOk="0">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4"/>
            <p:cNvSpPr/>
            <p:nvPr/>
          </p:nvSpPr>
          <p:spPr>
            <a:xfrm>
              <a:off x="-806052" y="423788"/>
              <a:ext cx="139191" cy="153004"/>
            </a:xfrm>
            <a:custGeom>
              <a:avLst/>
              <a:gdLst/>
              <a:ahLst/>
              <a:cxnLst/>
              <a:rect l="l" t="t" r="r" b="b"/>
              <a:pathLst>
                <a:path w="786" h="864" extrusionOk="0">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4"/>
            <p:cNvSpPr/>
            <p:nvPr/>
          </p:nvSpPr>
          <p:spPr>
            <a:xfrm>
              <a:off x="2631933" y="1065908"/>
              <a:ext cx="149639" cy="151410"/>
            </a:xfrm>
            <a:custGeom>
              <a:avLst/>
              <a:gdLst/>
              <a:ahLst/>
              <a:cxnLst/>
              <a:rect l="l" t="t" r="r" b="b"/>
              <a:pathLst>
                <a:path w="845" h="855" extrusionOk="0">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4"/>
            <p:cNvSpPr/>
            <p:nvPr/>
          </p:nvSpPr>
          <p:spPr>
            <a:xfrm>
              <a:off x="-981900" y="797797"/>
              <a:ext cx="114221" cy="125024"/>
            </a:xfrm>
            <a:custGeom>
              <a:avLst/>
              <a:gdLst/>
              <a:ahLst/>
              <a:cxnLst/>
              <a:rect l="l" t="t" r="r" b="b"/>
              <a:pathLst>
                <a:path w="645" h="706" extrusionOk="0">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4"/>
            <p:cNvSpPr/>
            <p:nvPr/>
          </p:nvSpPr>
          <p:spPr>
            <a:xfrm>
              <a:off x="-440011" y="761140"/>
              <a:ext cx="111034" cy="122545"/>
            </a:xfrm>
            <a:custGeom>
              <a:avLst/>
              <a:gdLst/>
              <a:ahLst/>
              <a:cxnLst/>
              <a:rect l="l" t="t" r="r" b="b"/>
              <a:pathLst>
                <a:path w="627" h="692" extrusionOk="0">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4"/>
            <p:cNvSpPr/>
            <p:nvPr/>
          </p:nvSpPr>
          <p:spPr>
            <a:xfrm>
              <a:off x="-111690" y="1452668"/>
              <a:ext cx="109086" cy="108909"/>
            </a:xfrm>
            <a:custGeom>
              <a:avLst/>
              <a:gdLst/>
              <a:ahLst/>
              <a:cxnLst/>
              <a:rect l="l" t="t" r="r" b="b"/>
              <a:pathLst>
                <a:path w="616" h="615" extrusionOk="0">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4"/>
            <p:cNvSpPr/>
            <p:nvPr/>
          </p:nvSpPr>
          <p:spPr>
            <a:xfrm>
              <a:off x="-786218" y="860486"/>
              <a:ext cx="101648" cy="109617"/>
            </a:xfrm>
            <a:custGeom>
              <a:avLst/>
              <a:gdLst/>
              <a:ahLst/>
              <a:cxnLst/>
              <a:rect l="l" t="t" r="r" b="b"/>
              <a:pathLst>
                <a:path w="574" h="619" extrusionOk="0">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4"/>
            <p:cNvSpPr/>
            <p:nvPr/>
          </p:nvSpPr>
          <p:spPr>
            <a:xfrm>
              <a:off x="-175442" y="915029"/>
              <a:ext cx="99523" cy="110148"/>
            </a:xfrm>
            <a:custGeom>
              <a:avLst/>
              <a:gdLst/>
              <a:ahLst/>
              <a:cxnLst/>
              <a:rect l="l" t="t" r="r" b="b"/>
              <a:pathLst>
                <a:path w="562" h="622" extrusionOk="0">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text 4">
  <p:cSld name="CUSTOM_15_1">
    <p:spTree>
      <p:nvGrpSpPr>
        <p:cNvPr id="1" name="Shape 944"/>
        <p:cNvGrpSpPr/>
        <p:nvPr/>
      </p:nvGrpSpPr>
      <p:grpSpPr>
        <a:xfrm>
          <a:off x="0" y="0"/>
          <a:ext cx="0" cy="0"/>
          <a:chOff x="0" y="0"/>
          <a:chExt cx="0" cy="0"/>
        </a:xfrm>
      </p:grpSpPr>
      <p:grpSp>
        <p:nvGrpSpPr>
          <p:cNvPr id="945" name="Google Shape;945;p35"/>
          <p:cNvGrpSpPr/>
          <p:nvPr/>
        </p:nvGrpSpPr>
        <p:grpSpPr>
          <a:xfrm rot="668999" flipH="1">
            <a:off x="2544644" y="4320486"/>
            <a:ext cx="2481788" cy="1486230"/>
            <a:chOff x="1131900" y="4003140"/>
            <a:chExt cx="1951702" cy="1168785"/>
          </a:xfrm>
        </p:grpSpPr>
        <p:sp>
          <p:nvSpPr>
            <p:cNvPr id="946" name="Google Shape;946;p35"/>
            <p:cNvSpPr/>
            <p:nvPr/>
          </p:nvSpPr>
          <p:spPr>
            <a:xfrm>
              <a:off x="1131900" y="4425468"/>
              <a:ext cx="987562" cy="720114"/>
            </a:xfrm>
            <a:custGeom>
              <a:avLst/>
              <a:gdLst/>
              <a:ahLst/>
              <a:cxnLst/>
              <a:rect l="l" t="t" r="r" b="b"/>
              <a:pathLst>
                <a:path w="3711" h="2706" extrusionOk="0">
                  <a:moveTo>
                    <a:pt x="217" y="1"/>
                  </a:moveTo>
                  <a:cubicBezTo>
                    <a:pt x="88" y="1"/>
                    <a:pt x="0" y="205"/>
                    <a:pt x="143" y="299"/>
                  </a:cubicBezTo>
                  <a:cubicBezTo>
                    <a:pt x="722" y="671"/>
                    <a:pt x="1425" y="819"/>
                    <a:pt x="2057" y="1073"/>
                  </a:cubicBezTo>
                  <a:cubicBezTo>
                    <a:pt x="2388" y="1203"/>
                    <a:pt x="2713" y="1374"/>
                    <a:pt x="2955" y="1640"/>
                  </a:cubicBezTo>
                  <a:cubicBezTo>
                    <a:pt x="3220" y="1929"/>
                    <a:pt x="3191" y="2295"/>
                    <a:pt x="3262" y="2650"/>
                  </a:cubicBezTo>
                  <a:cubicBezTo>
                    <a:pt x="3268" y="2686"/>
                    <a:pt x="3303" y="2706"/>
                    <a:pt x="3336" y="2706"/>
                  </a:cubicBezTo>
                  <a:cubicBezTo>
                    <a:pt x="3362" y="2706"/>
                    <a:pt x="3387" y="2693"/>
                    <a:pt x="3398" y="2667"/>
                  </a:cubicBezTo>
                  <a:cubicBezTo>
                    <a:pt x="3711" y="1976"/>
                    <a:pt x="3144" y="1327"/>
                    <a:pt x="2577" y="1008"/>
                  </a:cubicBezTo>
                  <a:cubicBezTo>
                    <a:pt x="1850" y="600"/>
                    <a:pt x="994" y="494"/>
                    <a:pt x="297" y="27"/>
                  </a:cubicBezTo>
                  <a:cubicBezTo>
                    <a:pt x="270" y="9"/>
                    <a:pt x="242" y="1"/>
                    <a:pt x="2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5"/>
            <p:cNvSpPr/>
            <p:nvPr/>
          </p:nvSpPr>
          <p:spPr>
            <a:xfrm>
              <a:off x="1925992" y="5086502"/>
              <a:ext cx="440158" cy="85424"/>
            </a:xfrm>
            <a:custGeom>
              <a:avLst/>
              <a:gdLst/>
              <a:ahLst/>
              <a:cxnLst/>
              <a:rect l="l" t="t" r="r" b="b"/>
              <a:pathLst>
                <a:path w="1654" h="321" extrusionOk="0">
                  <a:moveTo>
                    <a:pt x="1391" y="1"/>
                  </a:moveTo>
                  <a:cubicBezTo>
                    <a:pt x="1178" y="1"/>
                    <a:pt x="962" y="42"/>
                    <a:pt x="750" y="42"/>
                  </a:cubicBezTo>
                  <a:cubicBezTo>
                    <a:pt x="532" y="48"/>
                    <a:pt x="331" y="83"/>
                    <a:pt x="118" y="101"/>
                  </a:cubicBezTo>
                  <a:cubicBezTo>
                    <a:pt x="42" y="107"/>
                    <a:pt x="0" y="213"/>
                    <a:pt x="77" y="254"/>
                  </a:cubicBezTo>
                  <a:cubicBezTo>
                    <a:pt x="167" y="306"/>
                    <a:pt x="272" y="320"/>
                    <a:pt x="379" y="320"/>
                  </a:cubicBezTo>
                  <a:cubicBezTo>
                    <a:pt x="504" y="320"/>
                    <a:pt x="633" y="302"/>
                    <a:pt x="750" y="302"/>
                  </a:cubicBezTo>
                  <a:cubicBezTo>
                    <a:pt x="827" y="302"/>
                    <a:pt x="909" y="304"/>
                    <a:pt x="992" y="304"/>
                  </a:cubicBezTo>
                  <a:cubicBezTo>
                    <a:pt x="1193" y="304"/>
                    <a:pt x="1403" y="289"/>
                    <a:pt x="1565" y="189"/>
                  </a:cubicBezTo>
                  <a:cubicBezTo>
                    <a:pt x="1654" y="136"/>
                    <a:pt x="1613" y="12"/>
                    <a:pt x="1518" y="6"/>
                  </a:cubicBezTo>
                  <a:cubicBezTo>
                    <a:pt x="1476" y="2"/>
                    <a:pt x="1433" y="1"/>
                    <a:pt x="1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5"/>
            <p:cNvSpPr/>
            <p:nvPr/>
          </p:nvSpPr>
          <p:spPr>
            <a:xfrm>
              <a:off x="2160175" y="4386615"/>
              <a:ext cx="902404" cy="743532"/>
            </a:xfrm>
            <a:custGeom>
              <a:avLst/>
              <a:gdLst/>
              <a:ahLst/>
              <a:cxnLst/>
              <a:rect l="l" t="t" r="r" b="b"/>
              <a:pathLst>
                <a:path w="3391" h="2794" extrusionOk="0">
                  <a:moveTo>
                    <a:pt x="3224" y="0"/>
                  </a:moveTo>
                  <a:cubicBezTo>
                    <a:pt x="3203" y="0"/>
                    <a:pt x="3182" y="6"/>
                    <a:pt x="3160" y="20"/>
                  </a:cubicBezTo>
                  <a:cubicBezTo>
                    <a:pt x="2829" y="226"/>
                    <a:pt x="2581" y="510"/>
                    <a:pt x="2227" y="699"/>
                  </a:cubicBezTo>
                  <a:cubicBezTo>
                    <a:pt x="1843" y="906"/>
                    <a:pt x="1471" y="1148"/>
                    <a:pt x="1099" y="1372"/>
                  </a:cubicBezTo>
                  <a:cubicBezTo>
                    <a:pt x="555" y="1697"/>
                    <a:pt x="0" y="2046"/>
                    <a:pt x="242" y="2754"/>
                  </a:cubicBezTo>
                  <a:cubicBezTo>
                    <a:pt x="250" y="2781"/>
                    <a:pt x="272" y="2793"/>
                    <a:pt x="293" y="2793"/>
                  </a:cubicBezTo>
                  <a:cubicBezTo>
                    <a:pt x="319" y="2793"/>
                    <a:pt x="346" y="2775"/>
                    <a:pt x="349" y="2743"/>
                  </a:cubicBezTo>
                  <a:cubicBezTo>
                    <a:pt x="349" y="2258"/>
                    <a:pt x="526" y="2040"/>
                    <a:pt x="910" y="1792"/>
                  </a:cubicBezTo>
                  <a:cubicBezTo>
                    <a:pt x="1205" y="1603"/>
                    <a:pt x="1500" y="1431"/>
                    <a:pt x="1802" y="1260"/>
                  </a:cubicBezTo>
                  <a:cubicBezTo>
                    <a:pt x="2345" y="953"/>
                    <a:pt x="2877" y="669"/>
                    <a:pt x="3308" y="215"/>
                  </a:cubicBezTo>
                  <a:cubicBezTo>
                    <a:pt x="3391" y="132"/>
                    <a:pt x="3321" y="0"/>
                    <a:pt x="3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5"/>
            <p:cNvSpPr/>
            <p:nvPr/>
          </p:nvSpPr>
          <p:spPr>
            <a:xfrm>
              <a:off x="1186986" y="4228009"/>
              <a:ext cx="393322" cy="407958"/>
            </a:xfrm>
            <a:custGeom>
              <a:avLst/>
              <a:gdLst/>
              <a:ahLst/>
              <a:cxnLst/>
              <a:rect l="l" t="t" r="r" b="b"/>
              <a:pathLst>
                <a:path w="1478" h="1533" extrusionOk="0">
                  <a:moveTo>
                    <a:pt x="129" y="0"/>
                  </a:moveTo>
                  <a:cubicBezTo>
                    <a:pt x="62" y="0"/>
                    <a:pt x="0" y="76"/>
                    <a:pt x="13" y="149"/>
                  </a:cubicBezTo>
                  <a:cubicBezTo>
                    <a:pt x="31" y="267"/>
                    <a:pt x="114" y="362"/>
                    <a:pt x="238" y="391"/>
                  </a:cubicBezTo>
                  <a:cubicBezTo>
                    <a:pt x="297" y="409"/>
                    <a:pt x="356" y="415"/>
                    <a:pt x="421" y="427"/>
                  </a:cubicBezTo>
                  <a:cubicBezTo>
                    <a:pt x="568" y="439"/>
                    <a:pt x="545" y="592"/>
                    <a:pt x="574" y="698"/>
                  </a:cubicBezTo>
                  <a:cubicBezTo>
                    <a:pt x="616" y="876"/>
                    <a:pt x="716" y="958"/>
                    <a:pt x="870" y="1047"/>
                  </a:cubicBezTo>
                  <a:cubicBezTo>
                    <a:pt x="1076" y="1153"/>
                    <a:pt x="1242" y="1307"/>
                    <a:pt x="1366" y="1502"/>
                  </a:cubicBezTo>
                  <a:cubicBezTo>
                    <a:pt x="1378" y="1523"/>
                    <a:pt x="1398" y="1533"/>
                    <a:pt x="1418" y="1533"/>
                  </a:cubicBezTo>
                  <a:cubicBezTo>
                    <a:pt x="1448" y="1533"/>
                    <a:pt x="1478" y="1511"/>
                    <a:pt x="1478" y="1472"/>
                  </a:cubicBezTo>
                  <a:cubicBezTo>
                    <a:pt x="1472" y="1023"/>
                    <a:pt x="840" y="1000"/>
                    <a:pt x="810" y="592"/>
                  </a:cubicBezTo>
                  <a:cubicBezTo>
                    <a:pt x="799" y="433"/>
                    <a:pt x="763" y="309"/>
                    <a:pt x="627" y="214"/>
                  </a:cubicBezTo>
                  <a:cubicBezTo>
                    <a:pt x="480" y="114"/>
                    <a:pt x="338" y="190"/>
                    <a:pt x="202" y="37"/>
                  </a:cubicBezTo>
                  <a:cubicBezTo>
                    <a:pt x="179" y="11"/>
                    <a:pt x="154" y="0"/>
                    <a:pt x="1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5"/>
            <p:cNvSpPr/>
            <p:nvPr/>
          </p:nvSpPr>
          <p:spPr>
            <a:xfrm>
              <a:off x="1311795" y="4131143"/>
              <a:ext cx="389596" cy="531969"/>
            </a:xfrm>
            <a:custGeom>
              <a:avLst/>
              <a:gdLst/>
              <a:ahLst/>
              <a:cxnLst/>
              <a:rect l="l" t="t" r="r" b="b"/>
              <a:pathLst>
                <a:path w="1464" h="1999" extrusionOk="0">
                  <a:moveTo>
                    <a:pt x="272" y="1"/>
                  </a:moveTo>
                  <a:cubicBezTo>
                    <a:pt x="109" y="1"/>
                    <a:pt x="1" y="235"/>
                    <a:pt x="176" y="312"/>
                  </a:cubicBezTo>
                  <a:cubicBezTo>
                    <a:pt x="353" y="389"/>
                    <a:pt x="501" y="448"/>
                    <a:pt x="560" y="661"/>
                  </a:cubicBezTo>
                  <a:cubicBezTo>
                    <a:pt x="601" y="808"/>
                    <a:pt x="613" y="938"/>
                    <a:pt x="696" y="1068"/>
                  </a:cubicBezTo>
                  <a:cubicBezTo>
                    <a:pt x="761" y="1169"/>
                    <a:pt x="873" y="1234"/>
                    <a:pt x="973" y="1293"/>
                  </a:cubicBezTo>
                  <a:cubicBezTo>
                    <a:pt x="1251" y="1458"/>
                    <a:pt x="1233" y="1706"/>
                    <a:pt x="1304" y="1966"/>
                  </a:cubicBezTo>
                  <a:cubicBezTo>
                    <a:pt x="1312" y="1988"/>
                    <a:pt x="1328" y="1998"/>
                    <a:pt x="1346" y="1998"/>
                  </a:cubicBezTo>
                  <a:cubicBezTo>
                    <a:pt x="1370" y="1998"/>
                    <a:pt x="1395" y="1979"/>
                    <a:pt x="1399" y="1948"/>
                  </a:cubicBezTo>
                  <a:cubicBezTo>
                    <a:pt x="1410" y="1777"/>
                    <a:pt x="1464" y="1588"/>
                    <a:pt x="1387" y="1423"/>
                  </a:cubicBezTo>
                  <a:cubicBezTo>
                    <a:pt x="1292" y="1216"/>
                    <a:pt x="1139" y="1104"/>
                    <a:pt x="973" y="956"/>
                  </a:cubicBezTo>
                  <a:cubicBezTo>
                    <a:pt x="820" y="820"/>
                    <a:pt x="891" y="531"/>
                    <a:pt x="784" y="365"/>
                  </a:cubicBezTo>
                  <a:cubicBezTo>
                    <a:pt x="672" y="194"/>
                    <a:pt x="530" y="100"/>
                    <a:pt x="347" y="17"/>
                  </a:cubicBezTo>
                  <a:cubicBezTo>
                    <a:pt x="322" y="6"/>
                    <a:pt x="296"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5"/>
            <p:cNvSpPr/>
            <p:nvPr/>
          </p:nvSpPr>
          <p:spPr>
            <a:xfrm>
              <a:off x="1614636" y="4050509"/>
              <a:ext cx="228329" cy="637085"/>
            </a:xfrm>
            <a:custGeom>
              <a:avLst/>
              <a:gdLst/>
              <a:ahLst/>
              <a:cxnLst/>
              <a:rect l="l" t="t" r="r" b="b"/>
              <a:pathLst>
                <a:path w="858" h="2394" extrusionOk="0">
                  <a:moveTo>
                    <a:pt x="213" y="1"/>
                  </a:moveTo>
                  <a:cubicBezTo>
                    <a:pt x="108" y="1"/>
                    <a:pt x="1" y="86"/>
                    <a:pt x="36" y="214"/>
                  </a:cubicBezTo>
                  <a:cubicBezTo>
                    <a:pt x="83" y="379"/>
                    <a:pt x="202" y="527"/>
                    <a:pt x="196" y="698"/>
                  </a:cubicBezTo>
                  <a:cubicBezTo>
                    <a:pt x="184" y="863"/>
                    <a:pt x="143" y="1046"/>
                    <a:pt x="237" y="1200"/>
                  </a:cubicBezTo>
                  <a:cubicBezTo>
                    <a:pt x="367" y="1419"/>
                    <a:pt x="550" y="1554"/>
                    <a:pt x="485" y="1838"/>
                  </a:cubicBezTo>
                  <a:cubicBezTo>
                    <a:pt x="444" y="2021"/>
                    <a:pt x="385" y="2145"/>
                    <a:pt x="408" y="2334"/>
                  </a:cubicBezTo>
                  <a:cubicBezTo>
                    <a:pt x="412" y="2369"/>
                    <a:pt x="446" y="2393"/>
                    <a:pt x="477" y="2393"/>
                  </a:cubicBezTo>
                  <a:cubicBezTo>
                    <a:pt x="499" y="2393"/>
                    <a:pt x="519" y="2381"/>
                    <a:pt x="526" y="2352"/>
                  </a:cubicBezTo>
                  <a:cubicBezTo>
                    <a:pt x="597" y="2039"/>
                    <a:pt x="857" y="1749"/>
                    <a:pt x="692" y="1424"/>
                  </a:cubicBezTo>
                  <a:cubicBezTo>
                    <a:pt x="562" y="1170"/>
                    <a:pt x="515" y="987"/>
                    <a:pt x="532" y="698"/>
                  </a:cubicBezTo>
                  <a:cubicBezTo>
                    <a:pt x="544" y="474"/>
                    <a:pt x="426" y="332"/>
                    <a:pt x="373" y="125"/>
                  </a:cubicBezTo>
                  <a:cubicBezTo>
                    <a:pt x="349" y="38"/>
                    <a:pt x="282" y="1"/>
                    <a:pt x="2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5"/>
            <p:cNvSpPr/>
            <p:nvPr/>
          </p:nvSpPr>
          <p:spPr>
            <a:xfrm>
              <a:off x="1819013" y="4003140"/>
              <a:ext cx="168452" cy="737145"/>
            </a:xfrm>
            <a:custGeom>
              <a:avLst/>
              <a:gdLst/>
              <a:ahLst/>
              <a:cxnLst/>
              <a:rect l="l" t="t" r="r" b="b"/>
              <a:pathLst>
                <a:path w="633" h="2770" extrusionOk="0">
                  <a:moveTo>
                    <a:pt x="359" y="0"/>
                  </a:moveTo>
                  <a:cubicBezTo>
                    <a:pt x="276" y="0"/>
                    <a:pt x="195" y="57"/>
                    <a:pt x="190" y="173"/>
                  </a:cubicBezTo>
                  <a:cubicBezTo>
                    <a:pt x="178" y="445"/>
                    <a:pt x="207" y="675"/>
                    <a:pt x="131" y="941"/>
                  </a:cubicBezTo>
                  <a:cubicBezTo>
                    <a:pt x="71" y="1154"/>
                    <a:pt x="113" y="1354"/>
                    <a:pt x="178" y="1555"/>
                  </a:cubicBezTo>
                  <a:cubicBezTo>
                    <a:pt x="266" y="1851"/>
                    <a:pt x="207" y="2040"/>
                    <a:pt x="71" y="2305"/>
                  </a:cubicBezTo>
                  <a:cubicBezTo>
                    <a:pt x="1" y="2441"/>
                    <a:pt x="18" y="2583"/>
                    <a:pt x="42" y="2731"/>
                  </a:cubicBezTo>
                  <a:cubicBezTo>
                    <a:pt x="47" y="2758"/>
                    <a:pt x="66" y="2769"/>
                    <a:pt x="88" y="2769"/>
                  </a:cubicBezTo>
                  <a:cubicBezTo>
                    <a:pt x="117" y="2769"/>
                    <a:pt x="151" y="2747"/>
                    <a:pt x="154" y="2713"/>
                  </a:cubicBezTo>
                  <a:cubicBezTo>
                    <a:pt x="196" y="2311"/>
                    <a:pt x="633" y="2128"/>
                    <a:pt x="538" y="1673"/>
                  </a:cubicBezTo>
                  <a:cubicBezTo>
                    <a:pt x="485" y="1413"/>
                    <a:pt x="408" y="1201"/>
                    <a:pt x="509" y="941"/>
                  </a:cubicBezTo>
                  <a:cubicBezTo>
                    <a:pt x="603" y="681"/>
                    <a:pt x="574" y="445"/>
                    <a:pt x="544" y="173"/>
                  </a:cubicBezTo>
                  <a:cubicBezTo>
                    <a:pt x="532" y="59"/>
                    <a:pt x="444" y="0"/>
                    <a:pt x="3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5"/>
            <p:cNvSpPr/>
            <p:nvPr/>
          </p:nvSpPr>
          <p:spPr>
            <a:xfrm>
              <a:off x="1218654" y="4465651"/>
              <a:ext cx="1399778" cy="393056"/>
            </a:xfrm>
            <a:custGeom>
              <a:avLst/>
              <a:gdLst/>
              <a:ahLst/>
              <a:cxnLst/>
              <a:rect l="l" t="t" r="r" b="b"/>
              <a:pathLst>
                <a:path w="5260" h="1477" extrusionOk="0">
                  <a:moveTo>
                    <a:pt x="65" y="0"/>
                  </a:moveTo>
                  <a:cubicBezTo>
                    <a:pt x="24" y="0"/>
                    <a:pt x="0" y="59"/>
                    <a:pt x="30" y="89"/>
                  </a:cubicBezTo>
                  <a:cubicBezTo>
                    <a:pt x="361" y="378"/>
                    <a:pt x="863" y="426"/>
                    <a:pt x="1288" y="461"/>
                  </a:cubicBezTo>
                  <a:cubicBezTo>
                    <a:pt x="1601" y="485"/>
                    <a:pt x="1908" y="491"/>
                    <a:pt x="2215" y="567"/>
                  </a:cubicBezTo>
                  <a:cubicBezTo>
                    <a:pt x="2558" y="644"/>
                    <a:pt x="2723" y="851"/>
                    <a:pt x="2918" y="1111"/>
                  </a:cubicBezTo>
                  <a:cubicBezTo>
                    <a:pt x="3085" y="1328"/>
                    <a:pt x="3302" y="1477"/>
                    <a:pt x="3545" y="1477"/>
                  </a:cubicBezTo>
                  <a:cubicBezTo>
                    <a:pt x="3645" y="1477"/>
                    <a:pt x="3750" y="1451"/>
                    <a:pt x="3857" y="1394"/>
                  </a:cubicBezTo>
                  <a:cubicBezTo>
                    <a:pt x="4105" y="1258"/>
                    <a:pt x="4282" y="1087"/>
                    <a:pt x="4560" y="1022"/>
                  </a:cubicBezTo>
                  <a:cubicBezTo>
                    <a:pt x="4755" y="975"/>
                    <a:pt x="4938" y="1004"/>
                    <a:pt x="5109" y="892"/>
                  </a:cubicBezTo>
                  <a:cubicBezTo>
                    <a:pt x="5260" y="792"/>
                    <a:pt x="5172" y="581"/>
                    <a:pt x="5026" y="581"/>
                  </a:cubicBezTo>
                  <a:cubicBezTo>
                    <a:pt x="5000" y="581"/>
                    <a:pt x="4973" y="588"/>
                    <a:pt x="4944" y="603"/>
                  </a:cubicBezTo>
                  <a:cubicBezTo>
                    <a:pt x="4779" y="697"/>
                    <a:pt x="4554" y="680"/>
                    <a:pt x="4371" y="727"/>
                  </a:cubicBezTo>
                  <a:cubicBezTo>
                    <a:pt x="4188" y="768"/>
                    <a:pt x="4034" y="874"/>
                    <a:pt x="3893" y="987"/>
                  </a:cubicBezTo>
                  <a:cubicBezTo>
                    <a:pt x="3762" y="1086"/>
                    <a:pt x="3653" y="1127"/>
                    <a:pt x="3558" y="1127"/>
                  </a:cubicBezTo>
                  <a:cubicBezTo>
                    <a:pt x="3231" y="1127"/>
                    <a:pt x="3068" y="647"/>
                    <a:pt x="2770" y="455"/>
                  </a:cubicBezTo>
                  <a:cubicBezTo>
                    <a:pt x="2404" y="219"/>
                    <a:pt x="1961" y="183"/>
                    <a:pt x="1536" y="166"/>
                  </a:cubicBezTo>
                  <a:cubicBezTo>
                    <a:pt x="1253" y="154"/>
                    <a:pt x="975" y="142"/>
                    <a:pt x="697" y="101"/>
                  </a:cubicBezTo>
                  <a:cubicBezTo>
                    <a:pt x="485" y="71"/>
                    <a:pt x="284" y="6"/>
                    <a:pt x="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5"/>
            <p:cNvSpPr/>
            <p:nvPr/>
          </p:nvSpPr>
          <p:spPr>
            <a:xfrm>
              <a:off x="2534069" y="4369583"/>
              <a:ext cx="549533" cy="303906"/>
            </a:xfrm>
            <a:custGeom>
              <a:avLst/>
              <a:gdLst/>
              <a:ahLst/>
              <a:cxnLst/>
              <a:rect l="l" t="t" r="r" b="b"/>
              <a:pathLst>
                <a:path w="2065" h="1142" extrusionOk="0">
                  <a:moveTo>
                    <a:pt x="1854" y="1"/>
                  </a:moveTo>
                  <a:cubicBezTo>
                    <a:pt x="1851" y="1"/>
                    <a:pt x="1847" y="1"/>
                    <a:pt x="1844" y="1"/>
                  </a:cubicBezTo>
                  <a:cubicBezTo>
                    <a:pt x="1543" y="25"/>
                    <a:pt x="1247" y="220"/>
                    <a:pt x="1017" y="403"/>
                  </a:cubicBezTo>
                  <a:cubicBezTo>
                    <a:pt x="851" y="527"/>
                    <a:pt x="698" y="645"/>
                    <a:pt x="509" y="733"/>
                  </a:cubicBezTo>
                  <a:cubicBezTo>
                    <a:pt x="361" y="804"/>
                    <a:pt x="190" y="852"/>
                    <a:pt x="60" y="946"/>
                  </a:cubicBezTo>
                  <a:cubicBezTo>
                    <a:pt x="13" y="987"/>
                    <a:pt x="1" y="1058"/>
                    <a:pt x="60" y="1094"/>
                  </a:cubicBezTo>
                  <a:cubicBezTo>
                    <a:pt x="117" y="1127"/>
                    <a:pt x="180" y="1141"/>
                    <a:pt x="246" y="1141"/>
                  </a:cubicBezTo>
                  <a:cubicBezTo>
                    <a:pt x="447" y="1141"/>
                    <a:pt x="674" y="1014"/>
                    <a:pt x="834" y="934"/>
                  </a:cubicBezTo>
                  <a:cubicBezTo>
                    <a:pt x="1194" y="763"/>
                    <a:pt x="1472" y="379"/>
                    <a:pt x="1885" y="326"/>
                  </a:cubicBezTo>
                  <a:cubicBezTo>
                    <a:pt x="2065" y="297"/>
                    <a:pt x="2028" y="1"/>
                    <a:pt x="18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5"/>
            <p:cNvSpPr/>
            <p:nvPr/>
          </p:nvSpPr>
          <p:spPr>
            <a:xfrm>
              <a:off x="1954201" y="4037203"/>
              <a:ext cx="258400" cy="682591"/>
            </a:xfrm>
            <a:custGeom>
              <a:avLst/>
              <a:gdLst/>
              <a:ahLst/>
              <a:cxnLst/>
              <a:rect l="l" t="t" r="r" b="b"/>
              <a:pathLst>
                <a:path w="971" h="2565" extrusionOk="0">
                  <a:moveTo>
                    <a:pt x="754" y="1"/>
                  </a:moveTo>
                  <a:cubicBezTo>
                    <a:pt x="700" y="1"/>
                    <a:pt x="647" y="26"/>
                    <a:pt x="615" y="86"/>
                  </a:cubicBezTo>
                  <a:cubicBezTo>
                    <a:pt x="514" y="275"/>
                    <a:pt x="402" y="441"/>
                    <a:pt x="497" y="659"/>
                  </a:cubicBezTo>
                  <a:cubicBezTo>
                    <a:pt x="633" y="949"/>
                    <a:pt x="396" y="1031"/>
                    <a:pt x="302" y="1274"/>
                  </a:cubicBezTo>
                  <a:cubicBezTo>
                    <a:pt x="190" y="1569"/>
                    <a:pt x="503" y="1829"/>
                    <a:pt x="190" y="2083"/>
                  </a:cubicBezTo>
                  <a:cubicBezTo>
                    <a:pt x="36" y="2207"/>
                    <a:pt x="1" y="2337"/>
                    <a:pt x="54" y="2520"/>
                  </a:cubicBezTo>
                  <a:cubicBezTo>
                    <a:pt x="60" y="2549"/>
                    <a:pt x="83" y="2564"/>
                    <a:pt x="108" y="2564"/>
                  </a:cubicBezTo>
                  <a:cubicBezTo>
                    <a:pt x="132" y="2564"/>
                    <a:pt x="157" y="2549"/>
                    <a:pt x="166" y="2520"/>
                  </a:cubicBezTo>
                  <a:cubicBezTo>
                    <a:pt x="243" y="2284"/>
                    <a:pt x="455" y="2349"/>
                    <a:pt x="585" y="2171"/>
                  </a:cubicBezTo>
                  <a:cubicBezTo>
                    <a:pt x="774" y="1906"/>
                    <a:pt x="674" y="1693"/>
                    <a:pt x="650" y="1398"/>
                  </a:cubicBezTo>
                  <a:cubicBezTo>
                    <a:pt x="638" y="1238"/>
                    <a:pt x="946" y="1096"/>
                    <a:pt x="946" y="890"/>
                  </a:cubicBezTo>
                  <a:cubicBezTo>
                    <a:pt x="946" y="795"/>
                    <a:pt x="940" y="713"/>
                    <a:pt x="892" y="624"/>
                  </a:cubicBezTo>
                  <a:cubicBezTo>
                    <a:pt x="810" y="459"/>
                    <a:pt x="898" y="376"/>
                    <a:pt x="940" y="222"/>
                  </a:cubicBezTo>
                  <a:cubicBezTo>
                    <a:pt x="971" y="97"/>
                    <a:pt x="860" y="1"/>
                    <a:pt x="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5"/>
            <p:cNvSpPr/>
            <p:nvPr/>
          </p:nvSpPr>
          <p:spPr>
            <a:xfrm>
              <a:off x="2134894" y="4061952"/>
              <a:ext cx="317744" cy="687115"/>
            </a:xfrm>
            <a:custGeom>
              <a:avLst/>
              <a:gdLst/>
              <a:ahLst/>
              <a:cxnLst/>
              <a:rect l="l" t="t" r="r" b="b"/>
              <a:pathLst>
                <a:path w="1194" h="2582" extrusionOk="0">
                  <a:moveTo>
                    <a:pt x="888" y="0"/>
                  </a:moveTo>
                  <a:cubicBezTo>
                    <a:pt x="793" y="0"/>
                    <a:pt x="698" y="64"/>
                    <a:pt x="686" y="188"/>
                  </a:cubicBezTo>
                  <a:cubicBezTo>
                    <a:pt x="674" y="342"/>
                    <a:pt x="769" y="537"/>
                    <a:pt x="633" y="643"/>
                  </a:cubicBezTo>
                  <a:cubicBezTo>
                    <a:pt x="532" y="726"/>
                    <a:pt x="473" y="814"/>
                    <a:pt x="438" y="938"/>
                  </a:cubicBezTo>
                  <a:cubicBezTo>
                    <a:pt x="402" y="1051"/>
                    <a:pt x="444" y="1181"/>
                    <a:pt x="473" y="1287"/>
                  </a:cubicBezTo>
                  <a:cubicBezTo>
                    <a:pt x="526" y="1464"/>
                    <a:pt x="408" y="1541"/>
                    <a:pt x="314" y="1671"/>
                  </a:cubicBezTo>
                  <a:cubicBezTo>
                    <a:pt x="1" y="2096"/>
                    <a:pt x="645" y="2539"/>
                    <a:pt x="1005" y="2580"/>
                  </a:cubicBezTo>
                  <a:cubicBezTo>
                    <a:pt x="1008" y="2581"/>
                    <a:pt x="1011" y="2581"/>
                    <a:pt x="1014" y="2581"/>
                  </a:cubicBezTo>
                  <a:cubicBezTo>
                    <a:pt x="1039" y="2581"/>
                    <a:pt x="1060" y="2560"/>
                    <a:pt x="1076" y="2539"/>
                  </a:cubicBezTo>
                  <a:cubicBezTo>
                    <a:pt x="1076" y="2533"/>
                    <a:pt x="1082" y="2527"/>
                    <a:pt x="1088" y="2521"/>
                  </a:cubicBezTo>
                  <a:cubicBezTo>
                    <a:pt x="1099" y="2504"/>
                    <a:pt x="1093" y="2468"/>
                    <a:pt x="1082" y="2456"/>
                  </a:cubicBezTo>
                  <a:cubicBezTo>
                    <a:pt x="946" y="2338"/>
                    <a:pt x="751" y="2326"/>
                    <a:pt x="639" y="2167"/>
                  </a:cubicBezTo>
                  <a:cubicBezTo>
                    <a:pt x="491" y="1966"/>
                    <a:pt x="875" y="1618"/>
                    <a:pt x="904" y="1393"/>
                  </a:cubicBezTo>
                  <a:cubicBezTo>
                    <a:pt x="916" y="1305"/>
                    <a:pt x="869" y="1187"/>
                    <a:pt x="839" y="1098"/>
                  </a:cubicBezTo>
                  <a:cubicBezTo>
                    <a:pt x="810" y="980"/>
                    <a:pt x="964" y="915"/>
                    <a:pt x="1023" y="850"/>
                  </a:cubicBezTo>
                  <a:cubicBezTo>
                    <a:pt x="1194" y="679"/>
                    <a:pt x="1088" y="395"/>
                    <a:pt x="1082" y="188"/>
                  </a:cubicBezTo>
                  <a:cubicBezTo>
                    <a:pt x="1073" y="62"/>
                    <a:pt x="981" y="0"/>
                    <a:pt x="8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5"/>
            <p:cNvSpPr/>
            <p:nvPr/>
          </p:nvSpPr>
          <p:spPr>
            <a:xfrm>
              <a:off x="2419373" y="4069403"/>
              <a:ext cx="214491" cy="616062"/>
            </a:xfrm>
            <a:custGeom>
              <a:avLst/>
              <a:gdLst/>
              <a:ahLst/>
              <a:cxnLst/>
              <a:rect l="l" t="t" r="r" b="b"/>
              <a:pathLst>
                <a:path w="806" h="2315" extrusionOk="0">
                  <a:moveTo>
                    <a:pt x="556" y="1"/>
                  </a:moveTo>
                  <a:cubicBezTo>
                    <a:pt x="492" y="1"/>
                    <a:pt x="429" y="31"/>
                    <a:pt x="391" y="101"/>
                  </a:cubicBezTo>
                  <a:cubicBezTo>
                    <a:pt x="308" y="261"/>
                    <a:pt x="314" y="397"/>
                    <a:pt x="326" y="574"/>
                  </a:cubicBezTo>
                  <a:cubicBezTo>
                    <a:pt x="337" y="810"/>
                    <a:pt x="131" y="875"/>
                    <a:pt x="60" y="1070"/>
                  </a:cubicBezTo>
                  <a:cubicBezTo>
                    <a:pt x="19" y="1194"/>
                    <a:pt x="1" y="1324"/>
                    <a:pt x="54" y="1448"/>
                  </a:cubicBezTo>
                  <a:cubicBezTo>
                    <a:pt x="184" y="1743"/>
                    <a:pt x="273" y="1885"/>
                    <a:pt x="95" y="2198"/>
                  </a:cubicBezTo>
                  <a:cubicBezTo>
                    <a:pt x="96" y="2198"/>
                    <a:pt x="97" y="2198"/>
                    <a:pt x="97" y="2197"/>
                  </a:cubicBezTo>
                  <a:lnTo>
                    <a:pt x="97" y="2197"/>
                  </a:lnTo>
                  <a:cubicBezTo>
                    <a:pt x="76" y="2243"/>
                    <a:pt x="102" y="2315"/>
                    <a:pt x="159" y="2315"/>
                  </a:cubicBezTo>
                  <a:cubicBezTo>
                    <a:pt x="167" y="2315"/>
                    <a:pt x="175" y="2313"/>
                    <a:pt x="184" y="2310"/>
                  </a:cubicBezTo>
                  <a:cubicBezTo>
                    <a:pt x="521" y="2180"/>
                    <a:pt x="574" y="1826"/>
                    <a:pt x="426" y="1525"/>
                  </a:cubicBezTo>
                  <a:cubicBezTo>
                    <a:pt x="349" y="1359"/>
                    <a:pt x="255" y="1235"/>
                    <a:pt x="444" y="1099"/>
                  </a:cubicBezTo>
                  <a:cubicBezTo>
                    <a:pt x="509" y="1052"/>
                    <a:pt x="586" y="999"/>
                    <a:pt x="621" y="934"/>
                  </a:cubicBezTo>
                  <a:cubicBezTo>
                    <a:pt x="739" y="716"/>
                    <a:pt x="698" y="491"/>
                    <a:pt x="763" y="255"/>
                  </a:cubicBezTo>
                  <a:cubicBezTo>
                    <a:pt x="805" y="111"/>
                    <a:pt x="680" y="1"/>
                    <a:pt x="5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5"/>
            <p:cNvSpPr/>
            <p:nvPr/>
          </p:nvSpPr>
          <p:spPr>
            <a:xfrm>
              <a:off x="2453968" y="4143650"/>
              <a:ext cx="419667" cy="414345"/>
            </a:xfrm>
            <a:custGeom>
              <a:avLst/>
              <a:gdLst/>
              <a:ahLst/>
              <a:cxnLst/>
              <a:rect l="l" t="t" r="r" b="b"/>
              <a:pathLst>
                <a:path w="1577" h="1557" extrusionOk="0">
                  <a:moveTo>
                    <a:pt x="1393" y="1"/>
                  </a:moveTo>
                  <a:cubicBezTo>
                    <a:pt x="1382" y="1"/>
                    <a:pt x="1371" y="2"/>
                    <a:pt x="1359" y="5"/>
                  </a:cubicBezTo>
                  <a:cubicBezTo>
                    <a:pt x="1229" y="35"/>
                    <a:pt x="1023" y="106"/>
                    <a:pt x="952" y="230"/>
                  </a:cubicBezTo>
                  <a:cubicBezTo>
                    <a:pt x="834" y="431"/>
                    <a:pt x="904" y="673"/>
                    <a:pt x="792" y="880"/>
                  </a:cubicBezTo>
                  <a:cubicBezTo>
                    <a:pt x="668" y="1104"/>
                    <a:pt x="1" y="1128"/>
                    <a:pt x="213" y="1523"/>
                  </a:cubicBezTo>
                  <a:cubicBezTo>
                    <a:pt x="226" y="1545"/>
                    <a:pt x="250" y="1557"/>
                    <a:pt x="275" y="1557"/>
                  </a:cubicBezTo>
                  <a:cubicBezTo>
                    <a:pt x="298" y="1557"/>
                    <a:pt x="320" y="1546"/>
                    <a:pt x="332" y="1523"/>
                  </a:cubicBezTo>
                  <a:cubicBezTo>
                    <a:pt x="402" y="1370"/>
                    <a:pt x="556" y="1358"/>
                    <a:pt x="710" y="1317"/>
                  </a:cubicBezTo>
                  <a:cubicBezTo>
                    <a:pt x="857" y="1275"/>
                    <a:pt x="999" y="1187"/>
                    <a:pt x="1076" y="1051"/>
                  </a:cubicBezTo>
                  <a:cubicBezTo>
                    <a:pt x="1164" y="891"/>
                    <a:pt x="1200" y="732"/>
                    <a:pt x="1212" y="555"/>
                  </a:cubicBezTo>
                  <a:cubicBezTo>
                    <a:pt x="1223" y="348"/>
                    <a:pt x="1412" y="366"/>
                    <a:pt x="1513" y="206"/>
                  </a:cubicBezTo>
                  <a:cubicBezTo>
                    <a:pt x="1576" y="111"/>
                    <a:pt x="1492"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5"/>
            <p:cNvSpPr/>
            <p:nvPr/>
          </p:nvSpPr>
          <p:spPr>
            <a:xfrm>
              <a:off x="2782622" y="4206187"/>
              <a:ext cx="221410" cy="336106"/>
            </a:xfrm>
            <a:custGeom>
              <a:avLst/>
              <a:gdLst/>
              <a:ahLst/>
              <a:cxnLst/>
              <a:rect l="l" t="t" r="r" b="b"/>
              <a:pathLst>
                <a:path w="832" h="1263" extrusionOk="0">
                  <a:moveTo>
                    <a:pt x="651" y="1"/>
                  </a:moveTo>
                  <a:cubicBezTo>
                    <a:pt x="620" y="1"/>
                    <a:pt x="587" y="13"/>
                    <a:pt x="555" y="42"/>
                  </a:cubicBezTo>
                  <a:cubicBezTo>
                    <a:pt x="455" y="137"/>
                    <a:pt x="437" y="272"/>
                    <a:pt x="349" y="379"/>
                  </a:cubicBezTo>
                  <a:cubicBezTo>
                    <a:pt x="284" y="467"/>
                    <a:pt x="177" y="515"/>
                    <a:pt x="118" y="615"/>
                  </a:cubicBezTo>
                  <a:cubicBezTo>
                    <a:pt x="0" y="798"/>
                    <a:pt x="18" y="1046"/>
                    <a:pt x="148" y="1223"/>
                  </a:cubicBezTo>
                  <a:cubicBezTo>
                    <a:pt x="170" y="1251"/>
                    <a:pt x="197" y="1262"/>
                    <a:pt x="223" y="1262"/>
                  </a:cubicBezTo>
                  <a:cubicBezTo>
                    <a:pt x="282" y="1262"/>
                    <a:pt x="334" y="1204"/>
                    <a:pt x="301" y="1135"/>
                  </a:cubicBezTo>
                  <a:cubicBezTo>
                    <a:pt x="207" y="928"/>
                    <a:pt x="343" y="751"/>
                    <a:pt x="496" y="639"/>
                  </a:cubicBezTo>
                  <a:cubicBezTo>
                    <a:pt x="644" y="532"/>
                    <a:pt x="650" y="367"/>
                    <a:pt x="750" y="237"/>
                  </a:cubicBezTo>
                  <a:cubicBezTo>
                    <a:pt x="832" y="133"/>
                    <a:pt x="754" y="1"/>
                    <a:pt x="6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5"/>
            <p:cNvSpPr/>
            <p:nvPr/>
          </p:nvSpPr>
          <p:spPr>
            <a:xfrm>
              <a:off x="1542518" y="4519141"/>
              <a:ext cx="1251284" cy="608345"/>
            </a:xfrm>
            <a:custGeom>
              <a:avLst/>
              <a:gdLst/>
              <a:ahLst/>
              <a:cxnLst/>
              <a:rect l="l" t="t" r="r" b="b"/>
              <a:pathLst>
                <a:path w="4702" h="2286" extrusionOk="0">
                  <a:moveTo>
                    <a:pt x="685" y="0"/>
                  </a:moveTo>
                  <a:lnTo>
                    <a:pt x="0" y="378"/>
                  </a:lnTo>
                  <a:cubicBezTo>
                    <a:pt x="0" y="378"/>
                    <a:pt x="827" y="703"/>
                    <a:pt x="1435" y="1116"/>
                  </a:cubicBezTo>
                  <a:cubicBezTo>
                    <a:pt x="2044" y="1524"/>
                    <a:pt x="1796" y="2233"/>
                    <a:pt x="1796" y="2233"/>
                  </a:cubicBezTo>
                  <a:lnTo>
                    <a:pt x="1790" y="2280"/>
                  </a:lnTo>
                  <a:lnTo>
                    <a:pt x="2705" y="2286"/>
                  </a:lnTo>
                  <a:lnTo>
                    <a:pt x="2652" y="1666"/>
                  </a:lnTo>
                  <a:lnTo>
                    <a:pt x="3384" y="1046"/>
                  </a:lnTo>
                  <a:lnTo>
                    <a:pt x="4702" y="378"/>
                  </a:lnTo>
                  <a:lnTo>
                    <a:pt x="4702" y="378"/>
                  </a:lnTo>
                  <a:cubicBezTo>
                    <a:pt x="4701" y="378"/>
                    <a:pt x="3550" y="626"/>
                    <a:pt x="3461" y="638"/>
                  </a:cubicBezTo>
                  <a:cubicBezTo>
                    <a:pt x="3367" y="656"/>
                    <a:pt x="1943" y="939"/>
                    <a:pt x="1943" y="939"/>
                  </a:cubicBezTo>
                  <a:lnTo>
                    <a:pt x="6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1" name="Google Shape;961;p35"/>
          <p:cNvSpPr txBox="1">
            <a:spLocks noGrp="1"/>
          </p:cNvSpPr>
          <p:nvPr>
            <p:ph type="title"/>
          </p:nvPr>
        </p:nvSpPr>
        <p:spPr>
          <a:xfrm>
            <a:off x="713225" y="521200"/>
            <a:ext cx="6792600" cy="702900"/>
          </a:xfrm>
          <a:prstGeom prst="rect">
            <a:avLst/>
          </a:prstGeom>
        </p:spPr>
        <p:txBody>
          <a:bodyPr spcFirstLastPara="1" wrap="square" lIns="0" tIns="0" rIns="0" bIns="0" anchor="t" anchorCtr="0">
            <a:normAutofit/>
          </a:bodyPr>
          <a:lstStyle>
            <a:lvl1pPr lvl="0" algn="l" rtl="0">
              <a:spcBef>
                <a:spcPts val="0"/>
              </a:spcBef>
              <a:spcAft>
                <a:spcPts val="0"/>
              </a:spcAft>
              <a:buSzPts val="3600"/>
              <a:buNone/>
              <a:defRPr sz="364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62" name="Google Shape;962;p35"/>
          <p:cNvSpPr txBox="1">
            <a:spLocks noGrp="1"/>
          </p:cNvSpPr>
          <p:nvPr>
            <p:ph type="subTitle" idx="1"/>
          </p:nvPr>
        </p:nvSpPr>
        <p:spPr>
          <a:xfrm>
            <a:off x="713225" y="1844675"/>
            <a:ext cx="3036600" cy="1580700"/>
          </a:xfrm>
          <a:prstGeom prst="rect">
            <a:avLst/>
          </a:prstGeom>
        </p:spPr>
        <p:txBody>
          <a:bodyPr spcFirstLastPara="1" wrap="square" lIns="0" tIns="0" rIns="0" bIns="0" anchor="t" anchorCtr="0">
            <a:noAutofit/>
          </a:bodyPr>
          <a:lstStyle>
            <a:lvl1pPr lvl="0" rtl="0">
              <a:spcBef>
                <a:spcPts val="0"/>
              </a:spcBef>
              <a:spcAft>
                <a:spcPts val="0"/>
              </a:spcAft>
              <a:buSzPts val="1400"/>
              <a:buFont typeface="Roboto"/>
              <a:buChar char="●"/>
              <a:defRPr>
                <a:solidFill>
                  <a:schemeClr val="accent3"/>
                </a:solidFill>
              </a:defRPr>
            </a:lvl1pPr>
            <a:lvl2pPr lvl="1" rtl="0">
              <a:spcBef>
                <a:spcPts val="0"/>
              </a:spcBef>
              <a:spcAft>
                <a:spcPts val="0"/>
              </a:spcAft>
              <a:buClr>
                <a:schemeClr val="accent2"/>
              </a:buClr>
              <a:buSzPts val="1400"/>
              <a:buChar char="○"/>
              <a:defRPr>
                <a:solidFill>
                  <a:schemeClr val="accent2"/>
                </a:solidFill>
              </a:defRPr>
            </a:lvl2pPr>
            <a:lvl3pPr lvl="2" rtl="0">
              <a:spcBef>
                <a:spcPts val="0"/>
              </a:spcBef>
              <a:spcAft>
                <a:spcPts val="0"/>
              </a:spcAft>
              <a:buClr>
                <a:schemeClr val="accent2"/>
              </a:buClr>
              <a:buSzPts val="1400"/>
              <a:buChar char="■"/>
              <a:defRPr>
                <a:solidFill>
                  <a:schemeClr val="accent2"/>
                </a:solidFill>
              </a:defRPr>
            </a:lvl3pPr>
            <a:lvl4pPr lvl="3" rtl="0">
              <a:spcBef>
                <a:spcPts val="0"/>
              </a:spcBef>
              <a:spcAft>
                <a:spcPts val="0"/>
              </a:spcAft>
              <a:buClr>
                <a:schemeClr val="accent2"/>
              </a:buClr>
              <a:buSzPts val="1400"/>
              <a:buChar char="●"/>
              <a:defRPr>
                <a:solidFill>
                  <a:schemeClr val="accent2"/>
                </a:solidFill>
              </a:defRPr>
            </a:lvl4pPr>
            <a:lvl5pPr lvl="4" rtl="0">
              <a:spcBef>
                <a:spcPts val="0"/>
              </a:spcBef>
              <a:spcAft>
                <a:spcPts val="0"/>
              </a:spcAft>
              <a:buClr>
                <a:schemeClr val="accent2"/>
              </a:buClr>
              <a:buSzPts val="1400"/>
              <a:buChar char="○"/>
              <a:defRPr>
                <a:solidFill>
                  <a:schemeClr val="accent2"/>
                </a:solidFill>
              </a:defRPr>
            </a:lvl5pPr>
            <a:lvl6pPr lvl="5" rtl="0">
              <a:spcBef>
                <a:spcPts val="0"/>
              </a:spcBef>
              <a:spcAft>
                <a:spcPts val="0"/>
              </a:spcAft>
              <a:buClr>
                <a:schemeClr val="accent2"/>
              </a:buClr>
              <a:buSzPts val="1400"/>
              <a:buChar char="■"/>
              <a:defRPr>
                <a:solidFill>
                  <a:schemeClr val="accent2"/>
                </a:solidFill>
              </a:defRPr>
            </a:lvl6pPr>
            <a:lvl7pPr lvl="6" rtl="0">
              <a:spcBef>
                <a:spcPts val="0"/>
              </a:spcBef>
              <a:spcAft>
                <a:spcPts val="0"/>
              </a:spcAft>
              <a:buClr>
                <a:schemeClr val="accent2"/>
              </a:buClr>
              <a:buSzPts val="1400"/>
              <a:buChar char="●"/>
              <a:defRPr>
                <a:solidFill>
                  <a:schemeClr val="accent2"/>
                </a:solidFill>
              </a:defRPr>
            </a:lvl7pPr>
            <a:lvl8pPr lvl="7" rtl="0">
              <a:spcBef>
                <a:spcPts val="0"/>
              </a:spcBef>
              <a:spcAft>
                <a:spcPts val="0"/>
              </a:spcAft>
              <a:buClr>
                <a:schemeClr val="accent2"/>
              </a:buClr>
              <a:buSzPts val="1400"/>
              <a:buChar char="○"/>
              <a:defRPr>
                <a:solidFill>
                  <a:schemeClr val="accent2"/>
                </a:solidFill>
              </a:defRPr>
            </a:lvl8pPr>
            <a:lvl9pPr lvl="8" rtl="0">
              <a:spcBef>
                <a:spcPts val="0"/>
              </a:spcBef>
              <a:spcAft>
                <a:spcPts val="0"/>
              </a:spcAft>
              <a:buClr>
                <a:schemeClr val="accent2"/>
              </a:buClr>
              <a:buSzPts val="1400"/>
              <a:buChar char="■"/>
              <a:defRPr>
                <a:solidFill>
                  <a:schemeClr val="accent2"/>
                </a:solidFill>
              </a:defRPr>
            </a:lvl9pPr>
          </a:lstStyle>
          <a:p>
            <a:endParaRPr/>
          </a:p>
        </p:txBody>
      </p:sp>
      <p:sp>
        <p:nvSpPr>
          <p:cNvPr id="963" name="Google Shape;963;p35"/>
          <p:cNvSpPr/>
          <p:nvPr/>
        </p:nvSpPr>
        <p:spPr>
          <a:xfrm flipH="1">
            <a:off x="-384500" y="3670350"/>
            <a:ext cx="10228441"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itle only 7">
  <p:cSld name="CUSTOM_16">
    <p:spTree>
      <p:nvGrpSpPr>
        <p:cNvPr id="1" name="Shape 964"/>
        <p:cNvGrpSpPr/>
        <p:nvPr/>
      </p:nvGrpSpPr>
      <p:grpSpPr>
        <a:xfrm>
          <a:off x="0" y="0"/>
          <a:ext cx="0" cy="0"/>
          <a:chOff x="0" y="0"/>
          <a:chExt cx="0" cy="0"/>
        </a:xfrm>
      </p:grpSpPr>
      <p:sp>
        <p:nvSpPr>
          <p:cNvPr id="965" name="Google Shape;965;p36"/>
          <p:cNvSpPr/>
          <p:nvPr/>
        </p:nvSpPr>
        <p:spPr>
          <a:xfrm flipH="1">
            <a:off x="-3047988" y="3670350"/>
            <a:ext cx="12891940"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6"/>
          <p:cNvSpPr txBox="1">
            <a:spLocks noGrp="1"/>
          </p:cNvSpPr>
          <p:nvPr>
            <p:ph type="title"/>
          </p:nvPr>
        </p:nvSpPr>
        <p:spPr>
          <a:xfrm>
            <a:off x="713225" y="521208"/>
            <a:ext cx="7717500" cy="572700"/>
          </a:xfrm>
          <a:prstGeom prst="rect">
            <a:avLst/>
          </a:prstGeom>
        </p:spPr>
        <p:txBody>
          <a:bodyPr spcFirstLastPara="1" wrap="square" lIns="0" tIns="0" rIns="0" bIns="0" anchor="t" anchorCtr="0">
            <a:norm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two columns 4">
  <p:cSld name="CUSTOM_18">
    <p:spTree>
      <p:nvGrpSpPr>
        <p:cNvPr id="1" name="Shape 967"/>
        <p:cNvGrpSpPr/>
        <p:nvPr/>
      </p:nvGrpSpPr>
      <p:grpSpPr>
        <a:xfrm>
          <a:off x="0" y="0"/>
          <a:ext cx="0" cy="0"/>
          <a:chOff x="0" y="0"/>
          <a:chExt cx="0" cy="0"/>
        </a:xfrm>
      </p:grpSpPr>
      <p:sp>
        <p:nvSpPr>
          <p:cNvPr id="968" name="Google Shape;968;p37"/>
          <p:cNvSpPr txBox="1">
            <a:spLocks noGrp="1"/>
          </p:cNvSpPr>
          <p:nvPr>
            <p:ph type="title"/>
          </p:nvPr>
        </p:nvSpPr>
        <p:spPr>
          <a:xfrm>
            <a:off x="713225" y="521208"/>
            <a:ext cx="7717500" cy="572700"/>
          </a:xfrm>
          <a:prstGeom prst="rect">
            <a:avLst/>
          </a:prstGeom>
        </p:spPr>
        <p:txBody>
          <a:bodyPr spcFirstLastPara="1" wrap="square" lIns="0" tIns="0" rIns="0" bIns="0" anchor="t" anchorCtr="0">
            <a:norm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9" name="Google Shape;969;p37"/>
          <p:cNvSpPr txBox="1">
            <a:spLocks noGrp="1"/>
          </p:cNvSpPr>
          <p:nvPr>
            <p:ph type="subTitle" idx="1"/>
          </p:nvPr>
        </p:nvSpPr>
        <p:spPr>
          <a:xfrm>
            <a:off x="713225" y="2349985"/>
            <a:ext cx="3657600" cy="22494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400"/>
              <a:buChar char="●"/>
              <a:defRPr>
                <a:solidFill>
                  <a:schemeClr val="accent2"/>
                </a:solidFill>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970" name="Google Shape;970;p37"/>
          <p:cNvSpPr txBox="1">
            <a:spLocks noGrp="1"/>
          </p:cNvSpPr>
          <p:nvPr>
            <p:ph type="subTitle" idx="2"/>
          </p:nvPr>
        </p:nvSpPr>
        <p:spPr>
          <a:xfrm>
            <a:off x="713353" y="1825888"/>
            <a:ext cx="3657600" cy="392700"/>
          </a:xfrm>
          <a:prstGeom prst="rect">
            <a:avLst/>
          </a:prstGeom>
        </p:spPr>
        <p:txBody>
          <a:bodyPr spcFirstLastPara="1" wrap="square" lIns="0" tIns="0" rIns="0" bIns="0" anchor="b" anchorCtr="0">
            <a:noAutofit/>
          </a:bodyPr>
          <a:lstStyle>
            <a:lvl1pPr lvl="0"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71" name="Google Shape;971;p37"/>
          <p:cNvSpPr txBox="1">
            <a:spLocks noGrp="1"/>
          </p:cNvSpPr>
          <p:nvPr>
            <p:ph type="subTitle" idx="3"/>
          </p:nvPr>
        </p:nvSpPr>
        <p:spPr>
          <a:xfrm>
            <a:off x="4572000" y="2345235"/>
            <a:ext cx="3657600" cy="22494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400"/>
              <a:buChar char="●"/>
              <a:defRPr>
                <a:solidFill>
                  <a:schemeClr val="accent2"/>
                </a:solidFill>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972" name="Google Shape;972;p37"/>
          <p:cNvSpPr txBox="1">
            <a:spLocks noGrp="1"/>
          </p:cNvSpPr>
          <p:nvPr>
            <p:ph type="subTitle" idx="4"/>
          </p:nvPr>
        </p:nvSpPr>
        <p:spPr>
          <a:xfrm>
            <a:off x="4572128" y="1821138"/>
            <a:ext cx="3657600" cy="392700"/>
          </a:xfrm>
          <a:prstGeom prst="rect">
            <a:avLst/>
          </a:prstGeom>
        </p:spPr>
        <p:txBody>
          <a:bodyPr spcFirstLastPara="1" wrap="square" lIns="0" tIns="0" rIns="0" bIns="0" anchor="b" anchorCtr="0">
            <a:noAutofit/>
          </a:bodyPr>
          <a:lstStyle>
            <a:lvl1pPr lvl="0"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73" name="Google Shape;973;p37"/>
          <p:cNvSpPr/>
          <p:nvPr/>
        </p:nvSpPr>
        <p:spPr>
          <a:xfrm flipH="1">
            <a:off x="-3047988" y="3670350"/>
            <a:ext cx="12891940"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and text 5">
  <p:cSld name="CUSTOM_18_1">
    <p:spTree>
      <p:nvGrpSpPr>
        <p:cNvPr id="1" name="Shape 974"/>
        <p:cNvGrpSpPr/>
        <p:nvPr/>
      </p:nvGrpSpPr>
      <p:grpSpPr>
        <a:xfrm>
          <a:off x="0" y="0"/>
          <a:ext cx="0" cy="0"/>
          <a:chOff x="0" y="0"/>
          <a:chExt cx="0" cy="0"/>
        </a:xfrm>
      </p:grpSpPr>
      <p:sp>
        <p:nvSpPr>
          <p:cNvPr id="975" name="Google Shape;975;p38"/>
          <p:cNvSpPr txBox="1">
            <a:spLocks noGrp="1"/>
          </p:cNvSpPr>
          <p:nvPr>
            <p:ph type="title"/>
          </p:nvPr>
        </p:nvSpPr>
        <p:spPr>
          <a:xfrm>
            <a:off x="713225" y="521208"/>
            <a:ext cx="7717500" cy="572700"/>
          </a:xfrm>
          <a:prstGeom prst="rect">
            <a:avLst/>
          </a:prstGeom>
        </p:spPr>
        <p:txBody>
          <a:bodyPr spcFirstLastPara="1" wrap="square" lIns="0" tIns="0" rIns="0" bIns="0" anchor="t" anchorCtr="0">
            <a:norm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76" name="Google Shape;976;p38"/>
          <p:cNvSpPr txBox="1">
            <a:spLocks noGrp="1"/>
          </p:cNvSpPr>
          <p:nvPr>
            <p:ph type="subTitle" idx="1"/>
          </p:nvPr>
        </p:nvSpPr>
        <p:spPr>
          <a:xfrm>
            <a:off x="713225" y="2349985"/>
            <a:ext cx="3657600" cy="22494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400"/>
              <a:buChar char="●"/>
              <a:defRPr>
                <a:solidFill>
                  <a:schemeClr val="accent2"/>
                </a:solidFill>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977" name="Google Shape;977;p38"/>
          <p:cNvSpPr txBox="1">
            <a:spLocks noGrp="1"/>
          </p:cNvSpPr>
          <p:nvPr>
            <p:ph type="subTitle" idx="2"/>
          </p:nvPr>
        </p:nvSpPr>
        <p:spPr>
          <a:xfrm>
            <a:off x="713353" y="1825888"/>
            <a:ext cx="3657600" cy="392700"/>
          </a:xfrm>
          <a:prstGeom prst="rect">
            <a:avLst/>
          </a:prstGeom>
        </p:spPr>
        <p:txBody>
          <a:bodyPr spcFirstLastPara="1" wrap="square" lIns="0" tIns="0" rIns="0" bIns="0" anchor="b" anchorCtr="0">
            <a:noAutofit/>
          </a:bodyPr>
          <a:lstStyle>
            <a:lvl1pPr lvl="0"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78" name="Google Shape;978;p38"/>
          <p:cNvSpPr/>
          <p:nvPr/>
        </p:nvSpPr>
        <p:spPr>
          <a:xfrm>
            <a:off x="-257163" y="3670350"/>
            <a:ext cx="12891940"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only 8">
  <p:cSld name="CUSTOM_19">
    <p:spTree>
      <p:nvGrpSpPr>
        <p:cNvPr id="1" name="Shape 979"/>
        <p:cNvGrpSpPr/>
        <p:nvPr/>
      </p:nvGrpSpPr>
      <p:grpSpPr>
        <a:xfrm>
          <a:off x="0" y="0"/>
          <a:ext cx="0" cy="0"/>
          <a:chOff x="0" y="0"/>
          <a:chExt cx="0" cy="0"/>
        </a:xfrm>
      </p:grpSpPr>
      <p:sp>
        <p:nvSpPr>
          <p:cNvPr id="980" name="Google Shape;980;p39"/>
          <p:cNvSpPr txBox="1">
            <a:spLocks noGrp="1"/>
          </p:cNvSpPr>
          <p:nvPr>
            <p:ph type="title"/>
          </p:nvPr>
        </p:nvSpPr>
        <p:spPr>
          <a:xfrm>
            <a:off x="713225" y="521208"/>
            <a:ext cx="7717500" cy="572700"/>
          </a:xfrm>
          <a:prstGeom prst="rect">
            <a:avLst/>
          </a:prstGeom>
        </p:spPr>
        <p:txBody>
          <a:bodyPr spcFirstLastPara="1" wrap="square" lIns="0" tIns="0" rIns="0" bIns="0" anchor="t" anchorCtr="0">
            <a:norm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81" name="Google Shape;981;p39"/>
          <p:cNvSpPr/>
          <p:nvPr/>
        </p:nvSpPr>
        <p:spPr>
          <a:xfrm flipH="1">
            <a:off x="-3047988" y="3670350"/>
            <a:ext cx="12891940"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Title only 9">
  <p:cSld name="CUSTOM_19_1">
    <p:spTree>
      <p:nvGrpSpPr>
        <p:cNvPr id="1" name="Shape 982"/>
        <p:cNvGrpSpPr/>
        <p:nvPr/>
      </p:nvGrpSpPr>
      <p:grpSpPr>
        <a:xfrm>
          <a:off x="0" y="0"/>
          <a:ext cx="0" cy="0"/>
          <a:chOff x="0" y="0"/>
          <a:chExt cx="0" cy="0"/>
        </a:xfrm>
      </p:grpSpPr>
      <p:sp>
        <p:nvSpPr>
          <p:cNvPr id="983" name="Google Shape;983;p40"/>
          <p:cNvSpPr txBox="1">
            <a:spLocks noGrp="1"/>
          </p:cNvSpPr>
          <p:nvPr>
            <p:ph type="title"/>
          </p:nvPr>
        </p:nvSpPr>
        <p:spPr>
          <a:xfrm>
            <a:off x="713225" y="521208"/>
            <a:ext cx="7717500" cy="572700"/>
          </a:xfrm>
          <a:prstGeom prst="rect">
            <a:avLst/>
          </a:prstGeom>
        </p:spPr>
        <p:txBody>
          <a:bodyPr spcFirstLastPara="1" wrap="square" lIns="0" tIns="0" rIns="0" bIns="0" anchor="t" anchorCtr="0">
            <a:norm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984" name="Google Shape;984;p40"/>
          <p:cNvSpPr/>
          <p:nvPr/>
        </p:nvSpPr>
        <p:spPr>
          <a:xfrm flipH="1">
            <a:off x="-3047988" y="3670350"/>
            <a:ext cx="12891940"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9"/>
        <p:cNvGrpSpPr/>
        <p:nvPr/>
      </p:nvGrpSpPr>
      <p:grpSpPr>
        <a:xfrm>
          <a:off x="0" y="0"/>
          <a:ext cx="0" cy="0"/>
          <a:chOff x="0" y="0"/>
          <a:chExt cx="0" cy="0"/>
        </a:xfrm>
      </p:grpSpPr>
      <p:sp>
        <p:nvSpPr>
          <p:cNvPr id="70" name="Google Shape;70;p5"/>
          <p:cNvSpPr/>
          <p:nvPr/>
        </p:nvSpPr>
        <p:spPr>
          <a:xfrm>
            <a:off x="-631550" y="3402741"/>
            <a:ext cx="10780488" cy="2306563"/>
          </a:xfrm>
          <a:custGeom>
            <a:avLst/>
            <a:gdLst/>
            <a:ahLst/>
            <a:cxnLst/>
            <a:rect l="l" t="t" r="r" b="b"/>
            <a:pathLst>
              <a:path w="62949" h="13468" extrusionOk="0">
                <a:moveTo>
                  <a:pt x="58588" y="1"/>
                </a:moveTo>
                <a:cubicBezTo>
                  <a:pt x="58127" y="1"/>
                  <a:pt x="57666" y="24"/>
                  <a:pt x="57206" y="60"/>
                </a:cubicBezTo>
                <a:cubicBezTo>
                  <a:pt x="56574" y="107"/>
                  <a:pt x="55942" y="166"/>
                  <a:pt x="55310" y="249"/>
                </a:cubicBezTo>
                <a:cubicBezTo>
                  <a:pt x="54471" y="355"/>
                  <a:pt x="53650" y="526"/>
                  <a:pt x="52829" y="733"/>
                </a:cubicBezTo>
                <a:cubicBezTo>
                  <a:pt x="50608" y="1294"/>
                  <a:pt x="48559" y="2233"/>
                  <a:pt x="46728" y="3615"/>
                </a:cubicBezTo>
                <a:cubicBezTo>
                  <a:pt x="45948" y="4206"/>
                  <a:pt x="45180" y="4802"/>
                  <a:pt x="44413" y="5399"/>
                </a:cubicBezTo>
                <a:cubicBezTo>
                  <a:pt x="42741" y="6698"/>
                  <a:pt x="40922" y="7720"/>
                  <a:pt x="38937" y="8435"/>
                </a:cubicBezTo>
                <a:cubicBezTo>
                  <a:pt x="37012" y="9132"/>
                  <a:pt x="35028" y="9586"/>
                  <a:pt x="32984" y="9770"/>
                </a:cubicBezTo>
                <a:cubicBezTo>
                  <a:pt x="32435" y="9823"/>
                  <a:pt x="31879" y="9858"/>
                  <a:pt x="31324" y="9870"/>
                </a:cubicBezTo>
                <a:cubicBezTo>
                  <a:pt x="31245" y="9872"/>
                  <a:pt x="31165" y="9873"/>
                  <a:pt x="31086" y="9873"/>
                </a:cubicBezTo>
                <a:cubicBezTo>
                  <a:pt x="30679" y="9873"/>
                  <a:pt x="30269" y="9851"/>
                  <a:pt x="29860" y="9846"/>
                </a:cubicBezTo>
                <a:cubicBezTo>
                  <a:pt x="29257" y="9835"/>
                  <a:pt x="28655" y="9781"/>
                  <a:pt x="28058" y="9705"/>
                </a:cubicBezTo>
                <a:cubicBezTo>
                  <a:pt x="27391" y="9610"/>
                  <a:pt x="26717" y="9527"/>
                  <a:pt x="26050" y="9409"/>
                </a:cubicBezTo>
                <a:cubicBezTo>
                  <a:pt x="24827" y="9191"/>
                  <a:pt x="23617" y="8901"/>
                  <a:pt x="22418" y="8576"/>
                </a:cubicBezTo>
                <a:cubicBezTo>
                  <a:pt x="20817" y="8145"/>
                  <a:pt x="19222" y="7702"/>
                  <a:pt x="17622" y="7271"/>
                </a:cubicBezTo>
                <a:cubicBezTo>
                  <a:pt x="15720" y="6751"/>
                  <a:pt x="13789" y="6344"/>
                  <a:pt x="11828" y="6090"/>
                </a:cubicBezTo>
                <a:cubicBezTo>
                  <a:pt x="11143" y="6007"/>
                  <a:pt x="10457" y="5936"/>
                  <a:pt x="9772" y="5877"/>
                </a:cubicBezTo>
                <a:cubicBezTo>
                  <a:pt x="9182" y="5836"/>
                  <a:pt x="8591" y="5824"/>
                  <a:pt x="8006" y="5801"/>
                </a:cubicBezTo>
                <a:cubicBezTo>
                  <a:pt x="7888" y="5795"/>
                  <a:pt x="7770" y="5789"/>
                  <a:pt x="7652" y="5789"/>
                </a:cubicBezTo>
                <a:cubicBezTo>
                  <a:pt x="7391" y="5784"/>
                  <a:pt x="7130" y="5770"/>
                  <a:pt x="6870" y="5770"/>
                </a:cubicBezTo>
                <a:cubicBezTo>
                  <a:pt x="6776" y="5770"/>
                  <a:pt x="6682" y="5772"/>
                  <a:pt x="6589" y="5777"/>
                </a:cubicBezTo>
                <a:cubicBezTo>
                  <a:pt x="5780" y="5806"/>
                  <a:pt x="4970" y="5812"/>
                  <a:pt x="4167" y="5907"/>
                </a:cubicBezTo>
                <a:cubicBezTo>
                  <a:pt x="3789" y="5948"/>
                  <a:pt x="3405" y="5966"/>
                  <a:pt x="3027" y="6025"/>
                </a:cubicBezTo>
                <a:cubicBezTo>
                  <a:pt x="2395" y="6114"/>
                  <a:pt x="1769" y="6226"/>
                  <a:pt x="1143" y="6338"/>
                </a:cubicBezTo>
                <a:cubicBezTo>
                  <a:pt x="818" y="6391"/>
                  <a:pt x="499" y="6474"/>
                  <a:pt x="175" y="6545"/>
                </a:cubicBezTo>
                <a:cubicBezTo>
                  <a:pt x="21" y="6580"/>
                  <a:pt x="21" y="6586"/>
                  <a:pt x="21" y="6751"/>
                </a:cubicBezTo>
                <a:cubicBezTo>
                  <a:pt x="21" y="6787"/>
                  <a:pt x="21" y="6822"/>
                  <a:pt x="21" y="6858"/>
                </a:cubicBezTo>
                <a:cubicBezTo>
                  <a:pt x="21" y="8966"/>
                  <a:pt x="21" y="11075"/>
                  <a:pt x="21" y="13183"/>
                </a:cubicBezTo>
                <a:cubicBezTo>
                  <a:pt x="21" y="13447"/>
                  <a:pt x="0" y="13468"/>
                  <a:pt x="180" y="13468"/>
                </a:cubicBezTo>
                <a:cubicBezTo>
                  <a:pt x="214" y="13468"/>
                  <a:pt x="255" y="13467"/>
                  <a:pt x="304" y="13467"/>
                </a:cubicBezTo>
                <a:lnTo>
                  <a:pt x="62675" y="13467"/>
                </a:lnTo>
                <a:cubicBezTo>
                  <a:pt x="62697" y="13467"/>
                  <a:pt x="62717" y="13467"/>
                  <a:pt x="62735" y="13467"/>
                </a:cubicBezTo>
                <a:cubicBezTo>
                  <a:pt x="62949" y="13467"/>
                  <a:pt x="62929" y="13457"/>
                  <a:pt x="62929" y="13201"/>
                </a:cubicBezTo>
                <a:lnTo>
                  <a:pt x="62929" y="821"/>
                </a:lnTo>
                <a:cubicBezTo>
                  <a:pt x="62929" y="792"/>
                  <a:pt x="62929" y="762"/>
                  <a:pt x="62929" y="733"/>
                </a:cubicBezTo>
                <a:cubicBezTo>
                  <a:pt x="62923" y="579"/>
                  <a:pt x="62929" y="573"/>
                  <a:pt x="62781" y="532"/>
                </a:cubicBezTo>
                <a:cubicBezTo>
                  <a:pt x="62232" y="361"/>
                  <a:pt x="61665" y="243"/>
                  <a:pt x="61092" y="172"/>
                </a:cubicBezTo>
                <a:cubicBezTo>
                  <a:pt x="60708" y="119"/>
                  <a:pt x="60318" y="83"/>
                  <a:pt x="59928" y="54"/>
                </a:cubicBezTo>
                <a:cubicBezTo>
                  <a:pt x="59485" y="24"/>
                  <a:pt x="59037" y="1"/>
                  <a:pt x="5858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 name="Google Shape;71;p5"/>
          <p:cNvGrpSpPr/>
          <p:nvPr/>
        </p:nvGrpSpPr>
        <p:grpSpPr>
          <a:xfrm>
            <a:off x="2269750" y="3799375"/>
            <a:ext cx="4604462" cy="1377212"/>
            <a:chOff x="-981900" y="423788"/>
            <a:chExt cx="4604462" cy="1377212"/>
          </a:xfrm>
        </p:grpSpPr>
        <p:sp>
          <p:nvSpPr>
            <p:cNvPr id="72" name="Google Shape;72;p5"/>
            <p:cNvSpPr/>
            <p:nvPr/>
          </p:nvSpPr>
          <p:spPr>
            <a:xfrm>
              <a:off x="-981900" y="423788"/>
              <a:ext cx="4604452" cy="1377209"/>
            </a:xfrm>
            <a:custGeom>
              <a:avLst/>
              <a:gdLst/>
              <a:ahLst/>
              <a:cxnLst/>
              <a:rect l="l" t="t" r="r" b="b"/>
              <a:pathLst>
                <a:path w="26001" h="7777" extrusionOk="0">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5"/>
            <p:cNvSpPr/>
            <p:nvPr/>
          </p:nvSpPr>
          <p:spPr>
            <a:xfrm>
              <a:off x="1320243" y="1604255"/>
              <a:ext cx="289892" cy="196744"/>
            </a:xfrm>
            <a:custGeom>
              <a:avLst/>
              <a:gdLst/>
              <a:ahLst/>
              <a:cxnLst/>
              <a:rect l="l" t="t" r="r" b="b"/>
              <a:pathLst>
                <a:path w="1637" h="1111" extrusionOk="0">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a:off x="2980087" y="1111420"/>
              <a:ext cx="216755" cy="208432"/>
            </a:xfrm>
            <a:custGeom>
              <a:avLst/>
              <a:gdLst/>
              <a:ahLst/>
              <a:cxnLst/>
              <a:rect l="l" t="t" r="r" b="b"/>
              <a:pathLst>
                <a:path w="1224" h="1177" extrusionOk="0">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3160009" y="802401"/>
              <a:ext cx="162389" cy="166994"/>
            </a:xfrm>
            <a:custGeom>
              <a:avLst/>
              <a:gdLst/>
              <a:ahLst/>
              <a:cxnLst/>
              <a:rect l="l" t="t" r="r" b="b"/>
              <a:pathLst>
                <a:path w="917" h="943" extrusionOk="0">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3479121" y="842600"/>
              <a:ext cx="143441" cy="153004"/>
            </a:xfrm>
            <a:custGeom>
              <a:avLst/>
              <a:gdLst/>
              <a:ahLst/>
              <a:cxnLst/>
              <a:rect l="l" t="t" r="r" b="b"/>
              <a:pathLst>
                <a:path w="810" h="864" extrusionOk="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270538" y="1175880"/>
              <a:ext cx="136180" cy="151056"/>
            </a:xfrm>
            <a:custGeom>
              <a:avLst/>
              <a:gdLst/>
              <a:ahLst/>
              <a:cxnLst/>
              <a:rect l="l" t="t" r="r" b="b"/>
              <a:pathLst>
                <a:path w="769" h="853" extrusionOk="0">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436823" y="996490"/>
              <a:ext cx="144503" cy="152827"/>
            </a:xfrm>
            <a:custGeom>
              <a:avLst/>
              <a:gdLst/>
              <a:ahLst/>
              <a:cxnLst/>
              <a:rect l="l" t="t" r="r" b="b"/>
              <a:pathLst>
                <a:path w="816" h="863" extrusionOk="0">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1182291" y="1396531"/>
              <a:ext cx="139191" cy="152472"/>
            </a:xfrm>
            <a:custGeom>
              <a:avLst/>
              <a:gdLst/>
              <a:ahLst/>
              <a:cxnLst/>
              <a:rect l="l" t="t" r="r" b="b"/>
              <a:pathLst>
                <a:path w="786" h="861" extrusionOk="0">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a:off x="691581" y="1216787"/>
              <a:ext cx="136180" cy="151587"/>
            </a:xfrm>
            <a:custGeom>
              <a:avLst/>
              <a:gdLst/>
              <a:ahLst/>
              <a:cxnLst/>
              <a:rect l="l" t="t" r="r" b="b"/>
              <a:pathLst>
                <a:path w="769" h="856" extrusionOk="0">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5"/>
            <p:cNvSpPr/>
            <p:nvPr/>
          </p:nvSpPr>
          <p:spPr>
            <a:xfrm>
              <a:off x="774281" y="1507920"/>
              <a:ext cx="138305" cy="147868"/>
            </a:xfrm>
            <a:custGeom>
              <a:avLst/>
              <a:gdLst/>
              <a:ahLst/>
              <a:cxnLst/>
              <a:rect l="l" t="t" r="r" b="b"/>
              <a:pathLst>
                <a:path w="781" h="835" extrusionOk="0">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806052" y="423788"/>
              <a:ext cx="139191" cy="153004"/>
            </a:xfrm>
            <a:custGeom>
              <a:avLst/>
              <a:gdLst/>
              <a:ahLst/>
              <a:cxnLst/>
              <a:rect l="l" t="t" r="r" b="b"/>
              <a:pathLst>
                <a:path w="786" h="864" extrusionOk="0">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5"/>
            <p:cNvSpPr/>
            <p:nvPr/>
          </p:nvSpPr>
          <p:spPr>
            <a:xfrm>
              <a:off x="2631933" y="1065908"/>
              <a:ext cx="149639" cy="151410"/>
            </a:xfrm>
            <a:custGeom>
              <a:avLst/>
              <a:gdLst/>
              <a:ahLst/>
              <a:cxnLst/>
              <a:rect l="l" t="t" r="r" b="b"/>
              <a:pathLst>
                <a:path w="845" h="855" extrusionOk="0">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5"/>
            <p:cNvSpPr/>
            <p:nvPr/>
          </p:nvSpPr>
          <p:spPr>
            <a:xfrm>
              <a:off x="-981900" y="797797"/>
              <a:ext cx="114221" cy="125024"/>
            </a:xfrm>
            <a:custGeom>
              <a:avLst/>
              <a:gdLst/>
              <a:ahLst/>
              <a:cxnLst/>
              <a:rect l="l" t="t" r="r" b="b"/>
              <a:pathLst>
                <a:path w="645" h="706" extrusionOk="0">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440011" y="761140"/>
              <a:ext cx="111034" cy="122545"/>
            </a:xfrm>
            <a:custGeom>
              <a:avLst/>
              <a:gdLst/>
              <a:ahLst/>
              <a:cxnLst/>
              <a:rect l="l" t="t" r="r" b="b"/>
              <a:pathLst>
                <a:path w="627" h="692" extrusionOk="0">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111690" y="1452668"/>
              <a:ext cx="109086" cy="108909"/>
            </a:xfrm>
            <a:custGeom>
              <a:avLst/>
              <a:gdLst/>
              <a:ahLst/>
              <a:cxnLst/>
              <a:rect l="l" t="t" r="r" b="b"/>
              <a:pathLst>
                <a:path w="616" h="615" extrusionOk="0">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5"/>
            <p:cNvSpPr/>
            <p:nvPr/>
          </p:nvSpPr>
          <p:spPr>
            <a:xfrm>
              <a:off x="-786218" y="860486"/>
              <a:ext cx="101648" cy="109617"/>
            </a:xfrm>
            <a:custGeom>
              <a:avLst/>
              <a:gdLst/>
              <a:ahLst/>
              <a:cxnLst/>
              <a:rect l="l" t="t" r="r" b="b"/>
              <a:pathLst>
                <a:path w="574" h="619" extrusionOk="0">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175442" y="915029"/>
              <a:ext cx="99523" cy="110148"/>
            </a:xfrm>
            <a:custGeom>
              <a:avLst/>
              <a:gdLst/>
              <a:ahLst/>
              <a:cxnLst/>
              <a:rect l="l" t="t" r="r" b="b"/>
              <a:pathLst>
                <a:path w="562" h="622" extrusionOk="0">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5"/>
          <p:cNvSpPr/>
          <p:nvPr/>
        </p:nvSpPr>
        <p:spPr>
          <a:xfrm>
            <a:off x="216025" y="3740376"/>
            <a:ext cx="1900504" cy="2047575"/>
          </a:xfrm>
          <a:custGeom>
            <a:avLst/>
            <a:gdLst/>
            <a:ahLst/>
            <a:cxnLst/>
            <a:rect l="l" t="t" r="r" b="b"/>
            <a:pathLst>
              <a:path w="6525" h="7030" extrusionOk="0">
                <a:moveTo>
                  <a:pt x="4844" y="4096"/>
                </a:moveTo>
                <a:lnTo>
                  <a:pt x="4821" y="4114"/>
                </a:lnTo>
                <a:cubicBezTo>
                  <a:pt x="4827" y="4114"/>
                  <a:pt x="4838" y="4108"/>
                  <a:pt x="4844" y="4096"/>
                </a:cubicBezTo>
                <a:close/>
                <a:moveTo>
                  <a:pt x="4184" y="0"/>
                </a:moveTo>
                <a:cubicBezTo>
                  <a:pt x="4117" y="0"/>
                  <a:pt x="4051" y="32"/>
                  <a:pt x="4011" y="98"/>
                </a:cubicBezTo>
                <a:cubicBezTo>
                  <a:pt x="3845" y="364"/>
                  <a:pt x="3851" y="737"/>
                  <a:pt x="3721" y="1027"/>
                </a:cubicBezTo>
                <a:cubicBezTo>
                  <a:pt x="3579" y="1334"/>
                  <a:pt x="3372" y="1630"/>
                  <a:pt x="3135" y="1884"/>
                </a:cubicBezTo>
                <a:cubicBezTo>
                  <a:pt x="3052" y="1973"/>
                  <a:pt x="2976" y="2044"/>
                  <a:pt x="2887" y="2127"/>
                </a:cubicBezTo>
                <a:cubicBezTo>
                  <a:pt x="2769" y="1855"/>
                  <a:pt x="2863" y="1529"/>
                  <a:pt x="2916" y="1210"/>
                </a:cubicBezTo>
                <a:cubicBezTo>
                  <a:pt x="2941" y="1054"/>
                  <a:pt x="2830" y="957"/>
                  <a:pt x="2715" y="957"/>
                </a:cubicBezTo>
                <a:cubicBezTo>
                  <a:pt x="2639" y="957"/>
                  <a:pt x="2560" y="1000"/>
                  <a:pt x="2520" y="1098"/>
                </a:cubicBezTo>
                <a:cubicBezTo>
                  <a:pt x="2355" y="1517"/>
                  <a:pt x="2360" y="2002"/>
                  <a:pt x="2455" y="2481"/>
                </a:cubicBezTo>
                <a:cubicBezTo>
                  <a:pt x="2366" y="2546"/>
                  <a:pt x="2284" y="2612"/>
                  <a:pt x="2195" y="2671"/>
                </a:cubicBezTo>
                <a:lnTo>
                  <a:pt x="2177" y="2606"/>
                </a:lnTo>
                <a:cubicBezTo>
                  <a:pt x="1988" y="1985"/>
                  <a:pt x="2071" y="1429"/>
                  <a:pt x="2059" y="802"/>
                </a:cubicBezTo>
                <a:cubicBezTo>
                  <a:pt x="2052" y="683"/>
                  <a:pt x="1955" y="615"/>
                  <a:pt x="1860" y="615"/>
                </a:cubicBezTo>
                <a:cubicBezTo>
                  <a:pt x="1786" y="615"/>
                  <a:pt x="1712" y="657"/>
                  <a:pt x="1686" y="749"/>
                </a:cubicBezTo>
                <a:cubicBezTo>
                  <a:pt x="1473" y="1500"/>
                  <a:pt x="1645" y="2221"/>
                  <a:pt x="1852" y="2937"/>
                </a:cubicBezTo>
                <a:cubicBezTo>
                  <a:pt x="1686" y="3073"/>
                  <a:pt x="1527" y="3221"/>
                  <a:pt x="1379" y="3374"/>
                </a:cubicBezTo>
                <a:cubicBezTo>
                  <a:pt x="1331" y="3428"/>
                  <a:pt x="1290" y="3481"/>
                  <a:pt x="1249" y="3528"/>
                </a:cubicBezTo>
                <a:cubicBezTo>
                  <a:pt x="1089" y="3185"/>
                  <a:pt x="935" y="2836"/>
                  <a:pt x="835" y="2452"/>
                </a:cubicBezTo>
                <a:cubicBezTo>
                  <a:pt x="681" y="1837"/>
                  <a:pt x="598" y="1275"/>
                  <a:pt x="639" y="648"/>
                </a:cubicBezTo>
                <a:cubicBezTo>
                  <a:pt x="647" y="515"/>
                  <a:pt x="519" y="424"/>
                  <a:pt x="397" y="424"/>
                </a:cubicBezTo>
                <a:cubicBezTo>
                  <a:pt x="323" y="424"/>
                  <a:pt x="252" y="458"/>
                  <a:pt x="214" y="536"/>
                </a:cubicBezTo>
                <a:cubicBezTo>
                  <a:pt x="1" y="1009"/>
                  <a:pt x="113" y="1565"/>
                  <a:pt x="208" y="2050"/>
                </a:cubicBezTo>
                <a:cubicBezTo>
                  <a:pt x="326" y="2629"/>
                  <a:pt x="509" y="3167"/>
                  <a:pt x="758" y="3700"/>
                </a:cubicBezTo>
                <a:cubicBezTo>
                  <a:pt x="817" y="3836"/>
                  <a:pt x="876" y="3972"/>
                  <a:pt x="935" y="4108"/>
                </a:cubicBezTo>
                <a:cubicBezTo>
                  <a:pt x="799" y="4445"/>
                  <a:pt x="734" y="4818"/>
                  <a:pt x="693" y="5178"/>
                </a:cubicBezTo>
                <a:cubicBezTo>
                  <a:pt x="657" y="5521"/>
                  <a:pt x="657" y="5864"/>
                  <a:pt x="687" y="6207"/>
                </a:cubicBezTo>
                <a:cubicBezTo>
                  <a:pt x="710" y="6479"/>
                  <a:pt x="793" y="6751"/>
                  <a:pt x="841" y="7018"/>
                </a:cubicBezTo>
                <a:lnTo>
                  <a:pt x="1184" y="7018"/>
                </a:lnTo>
                <a:cubicBezTo>
                  <a:pt x="1178" y="6929"/>
                  <a:pt x="1154" y="6840"/>
                  <a:pt x="1154" y="6746"/>
                </a:cubicBezTo>
                <a:cubicBezTo>
                  <a:pt x="1136" y="6332"/>
                  <a:pt x="1136" y="5923"/>
                  <a:pt x="1178" y="5509"/>
                </a:cubicBezTo>
                <a:cubicBezTo>
                  <a:pt x="1189" y="5344"/>
                  <a:pt x="1213" y="5184"/>
                  <a:pt x="1237" y="5030"/>
                </a:cubicBezTo>
                <a:cubicBezTo>
                  <a:pt x="1402" y="5675"/>
                  <a:pt x="1479" y="6337"/>
                  <a:pt x="1396" y="7018"/>
                </a:cubicBezTo>
                <a:lnTo>
                  <a:pt x="1716" y="7018"/>
                </a:lnTo>
                <a:cubicBezTo>
                  <a:pt x="1982" y="6125"/>
                  <a:pt x="1828" y="5066"/>
                  <a:pt x="1521" y="4220"/>
                </a:cubicBezTo>
                <a:cubicBezTo>
                  <a:pt x="1521" y="4208"/>
                  <a:pt x="1515" y="4197"/>
                  <a:pt x="1515" y="4191"/>
                </a:cubicBezTo>
                <a:cubicBezTo>
                  <a:pt x="1603" y="3936"/>
                  <a:pt x="1805" y="3735"/>
                  <a:pt x="2012" y="3528"/>
                </a:cubicBezTo>
                <a:cubicBezTo>
                  <a:pt x="2041" y="3635"/>
                  <a:pt x="2071" y="3729"/>
                  <a:pt x="2094" y="3836"/>
                </a:cubicBezTo>
                <a:cubicBezTo>
                  <a:pt x="2360" y="4847"/>
                  <a:pt x="2260" y="5971"/>
                  <a:pt x="2201" y="7029"/>
                </a:cubicBezTo>
                <a:lnTo>
                  <a:pt x="2443" y="7029"/>
                </a:lnTo>
                <a:cubicBezTo>
                  <a:pt x="2520" y="6710"/>
                  <a:pt x="2532" y="6361"/>
                  <a:pt x="2567" y="6042"/>
                </a:cubicBezTo>
                <a:cubicBezTo>
                  <a:pt x="2633" y="5433"/>
                  <a:pt x="2633" y="4800"/>
                  <a:pt x="2562" y="4191"/>
                </a:cubicBezTo>
                <a:cubicBezTo>
                  <a:pt x="2520" y="3865"/>
                  <a:pt x="2443" y="3552"/>
                  <a:pt x="2355" y="3244"/>
                </a:cubicBezTo>
                <a:cubicBezTo>
                  <a:pt x="2431" y="3173"/>
                  <a:pt x="2514" y="3114"/>
                  <a:pt x="2597" y="3049"/>
                </a:cubicBezTo>
                <a:cubicBezTo>
                  <a:pt x="2721" y="3422"/>
                  <a:pt x="2887" y="3765"/>
                  <a:pt x="3047" y="4072"/>
                </a:cubicBezTo>
                <a:cubicBezTo>
                  <a:pt x="3194" y="4344"/>
                  <a:pt x="3348" y="4587"/>
                  <a:pt x="3484" y="4847"/>
                </a:cubicBezTo>
                <a:cubicBezTo>
                  <a:pt x="3307" y="5078"/>
                  <a:pt x="3141" y="5326"/>
                  <a:pt x="3041" y="5586"/>
                </a:cubicBezTo>
                <a:cubicBezTo>
                  <a:pt x="2857" y="6036"/>
                  <a:pt x="2786" y="6533"/>
                  <a:pt x="2798" y="7018"/>
                </a:cubicBezTo>
                <a:lnTo>
                  <a:pt x="3052" y="7018"/>
                </a:lnTo>
                <a:cubicBezTo>
                  <a:pt x="3129" y="6503"/>
                  <a:pt x="3271" y="6006"/>
                  <a:pt x="3543" y="5551"/>
                </a:cubicBezTo>
                <a:cubicBezTo>
                  <a:pt x="3585" y="5474"/>
                  <a:pt x="3638" y="5403"/>
                  <a:pt x="3685" y="5332"/>
                </a:cubicBezTo>
                <a:lnTo>
                  <a:pt x="3691" y="5326"/>
                </a:lnTo>
                <a:cubicBezTo>
                  <a:pt x="3727" y="5385"/>
                  <a:pt x="3756" y="5492"/>
                  <a:pt x="3750" y="5699"/>
                </a:cubicBezTo>
                <a:cubicBezTo>
                  <a:pt x="3733" y="6030"/>
                  <a:pt x="3774" y="6367"/>
                  <a:pt x="3697" y="6692"/>
                </a:cubicBezTo>
                <a:cubicBezTo>
                  <a:pt x="3673" y="6805"/>
                  <a:pt x="3644" y="6917"/>
                  <a:pt x="3626" y="7029"/>
                </a:cubicBezTo>
                <a:lnTo>
                  <a:pt x="3922" y="7029"/>
                </a:lnTo>
                <a:cubicBezTo>
                  <a:pt x="4141" y="6332"/>
                  <a:pt x="4218" y="5640"/>
                  <a:pt x="3987" y="4948"/>
                </a:cubicBezTo>
                <a:cubicBezTo>
                  <a:pt x="4117" y="4794"/>
                  <a:pt x="4259" y="4646"/>
                  <a:pt x="4407" y="4504"/>
                </a:cubicBezTo>
                <a:cubicBezTo>
                  <a:pt x="4454" y="4900"/>
                  <a:pt x="4472" y="5273"/>
                  <a:pt x="4436" y="5687"/>
                </a:cubicBezTo>
                <a:cubicBezTo>
                  <a:pt x="4413" y="5923"/>
                  <a:pt x="4371" y="6154"/>
                  <a:pt x="4365" y="6391"/>
                </a:cubicBezTo>
                <a:cubicBezTo>
                  <a:pt x="4354" y="6604"/>
                  <a:pt x="4371" y="6811"/>
                  <a:pt x="4348" y="7029"/>
                </a:cubicBezTo>
                <a:lnTo>
                  <a:pt x="4596" y="7029"/>
                </a:lnTo>
                <a:cubicBezTo>
                  <a:pt x="4679" y="6692"/>
                  <a:pt x="4673" y="6332"/>
                  <a:pt x="4744" y="6000"/>
                </a:cubicBezTo>
                <a:cubicBezTo>
                  <a:pt x="4862" y="5450"/>
                  <a:pt x="4915" y="4906"/>
                  <a:pt x="4844" y="4350"/>
                </a:cubicBezTo>
                <a:cubicBezTo>
                  <a:pt x="4833" y="4267"/>
                  <a:pt x="4821" y="4191"/>
                  <a:pt x="4815" y="4108"/>
                </a:cubicBezTo>
                <a:cubicBezTo>
                  <a:pt x="4850" y="4072"/>
                  <a:pt x="4892" y="4031"/>
                  <a:pt x="4933" y="3995"/>
                </a:cubicBezTo>
                <a:cubicBezTo>
                  <a:pt x="5377" y="3581"/>
                  <a:pt x="5838" y="3191"/>
                  <a:pt x="6175" y="2671"/>
                </a:cubicBezTo>
                <a:cubicBezTo>
                  <a:pt x="6524" y="2162"/>
                  <a:pt x="6512" y="1565"/>
                  <a:pt x="6435" y="997"/>
                </a:cubicBezTo>
                <a:cubicBezTo>
                  <a:pt x="6421" y="899"/>
                  <a:pt x="6339" y="853"/>
                  <a:pt x="6254" y="853"/>
                </a:cubicBezTo>
                <a:cubicBezTo>
                  <a:pt x="6164" y="853"/>
                  <a:pt x="6072" y="903"/>
                  <a:pt x="6051" y="997"/>
                </a:cubicBezTo>
                <a:cubicBezTo>
                  <a:pt x="5998" y="1257"/>
                  <a:pt x="6004" y="1506"/>
                  <a:pt x="5998" y="1772"/>
                </a:cubicBezTo>
                <a:cubicBezTo>
                  <a:pt x="5992" y="2150"/>
                  <a:pt x="5791" y="2470"/>
                  <a:pt x="5554" y="2753"/>
                </a:cubicBezTo>
                <a:cubicBezTo>
                  <a:pt x="5323" y="3037"/>
                  <a:pt x="5051" y="3280"/>
                  <a:pt x="4785" y="3534"/>
                </a:cubicBezTo>
                <a:cubicBezTo>
                  <a:pt x="4768" y="3221"/>
                  <a:pt x="4785" y="2913"/>
                  <a:pt x="4856" y="2606"/>
                </a:cubicBezTo>
                <a:cubicBezTo>
                  <a:pt x="4992" y="2091"/>
                  <a:pt x="5353" y="1582"/>
                  <a:pt x="5359" y="1038"/>
                </a:cubicBezTo>
                <a:cubicBezTo>
                  <a:pt x="5359" y="913"/>
                  <a:pt x="5259" y="842"/>
                  <a:pt x="5158" y="842"/>
                </a:cubicBezTo>
                <a:cubicBezTo>
                  <a:pt x="5093" y="842"/>
                  <a:pt x="5026" y="872"/>
                  <a:pt x="4986" y="938"/>
                </a:cubicBezTo>
                <a:cubicBezTo>
                  <a:pt x="4726" y="1340"/>
                  <a:pt x="4572" y="1890"/>
                  <a:pt x="4425" y="2345"/>
                </a:cubicBezTo>
                <a:cubicBezTo>
                  <a:pt x="4259" y="2860"/>
                  <a:pt x="4277" y="3374"/>
                  <a:pt x="4348" y="3895"/>
                </a:cubicBezTo>
                <a:lnTo>
                  <a:pt x="4348" y="3913"/>
                </a:lnTo>
                <a:cubicBezTo>
                  <a:pt x="4283" y="3972"/>
                  <a:pt x="4223" y="4031"/>
                  <a:pt x="4164" y="4102"/>
                </a:cubicBezTo>
                <a:cubicBezTo>
                  <a:pt x="4046" y="4220"/>
                  <a:pt x="3928" y="4344"/>
                  <a:pt x="3804" y="4474"/>
                </a:cubicBezTo>
                <a:cubicBezTo>
                  <a:pt x="3792" y="4469"/>
                  <a:pt x="3792" y="4457"/>
                  <a:pt x="3786" y="4445"/>
                </a:cubicBezTo>
                <a:cubicBezTo>
                  <a:pt x="3466" y="3877"/>
                  <a:pt x="3171" y="3321"/>
                  <a:pt x="3011" y="2742"/>
                </a:cubicBezTo>
                <a:cubicBezTo>
                  <a:pt x="3301" y="2511"/>
                  <a:pt x="3573" y="2274"/>
                  <a:pt x="3792" y="1979"/>
                </a:cubicBezTo>
                <a:cubicBezTo>
                  <a:pt x="4105" y="1565"/>
                  <a:pt x="4738" y="618"/>
                  <a:pt x="4371" y="98"/>
                </a:cubicBezTo>
                <a:cubicBezTo>
                  <a:pt x="4326" y="35"/>
                  <a:pt x="4254" y="0"/>
                  <a:pt x="41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txBox="1">
            <a:spLocks noGrp="1"/>
          </p:cNvSpPr>
          <p:nvPr>
            <p:ph type="title"/>
          </p:nvPr>
        </p:nvSpPr>
        <p:spPr>
          <a:xfrm>
            <a:off x="1371600" y="521225"/>
            <a:ext cx="6400800" cy="1237800"/>
          </a:xfrm>
          <a:prstGeom prst="rect">
            <a:avLst/>
          </a:prstGeom>
        </p:spPr>
        <p:txBody>
          <a:bodyPr spcFirstLastPara="1" wrap="square" lIns="0" tIns="0" rIns="0" bIns="0" anchor="t" anchorCtr="0">
            <a:normAutofit/>
          </a:bodyPr>
          <a:lstStyle>
            <a:lvl1pPr lvl="0" algn="ctr">
              <a:spcBef>
                <a:spcPts val="0"/>
              </a:spcBef>
              <a:spcAft>
                <a:spcPts val="0"/>
              </a:spcAft>
              <a:buSzPts val="3600"/>
              <a:buNone/>
              <a:defRPr sz="364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1" name="Google Shape;91;p5"/>
          <p:cNvSpPr txBox="1">
            <a:spLocks noGrp="1"/>
          </p:cNvSpPr>
          <p:nvPr>
            <p:ph type="subTitle" idx="1"/>
          </p:nvPr>
        </p:nvSpPr>
        <p:spPr>
          <a:xfrm>
            <a:off x="2003400" y="2941193"/>
            <a:ext cx="2286000" cy="7716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1"/>
              </a:buClr>
              <a:buSzPts val="1400"/>
              <a:buFont typeface="Roboto"/>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2" name="Google Shape;92;p5"/>
          <p:cNvSpPr txBox="1">
            <a:spLocks noGrp="1"/>
          </p:cNvSpPr>
          <p:nvPr>
            <p:ph type="subTitle" idx="2"/>
          </p:nvPr>
        </p:nvSpPr>
        <p:spPr>
          <a:xfrm>
            <a:off x="2003400" y="2426208"/>
            <a:ext cx="2286000" cy="392700"/>
          </a:xfrm>
          <a:prstGeom prst="rect">
            <a:avLst/>
          </a:prstGeom>
        </p:spPr>
        <p:txBody>
          <a:bodyPr spcFirstLastPara="1" wrap="square" lIns="0" tIns="0" rIns="0" bIns="0" anchor="b" anchorCtr="0">
            <a:noAutofit/>
          </a:bodyPr>
          <a:lstStyle>
            <a:lvl1pPr lvl="0" algn="ctr"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3" name="Google Shape;93;p5"/>
          <p:cNvSpPr txBox="1">
            <a:spLocks noGrp="1"/>
          </p:cNvSpPr>
          <p:nvPr>
            <p:ph type="subTitle" idx="3"/>
          </p:nvPr>
        </p:nvSpPr>
        <p:spPr>
          <a:xfrm>
            <a:off x="4854600" y="2941193"/>
            <a:ext cx="2286000" cy="771600"/>
          </a:xfrm>
          <a:prstGeom prst="rect">
            <a:avLst/>
          </a:prstGeom>
        </p:spPr>
        <p:txBody>
          <a:bodyPr spcFirstLastPara="1" wrap="square" lIns="0" tIns="0" rIns="0" bIns="0" anchor="t" anchorCtr="0">
            <a:noAutofit/>
          </a:bodyPr>
          <a:lstStyle>
            <a:lvl1pPr lvl="0" algn="ctr" rtl="0">
              <a:spcBef>
                <a:spcPts val="0"/>
              </a:spcBef>
              <a:spcAft>
                <a:spcPts val="0"/>
              </a:spcAft>
              <a:buClr>
                <a:schemeClr val="accent1"/>
              </a:buClr>
              <a:buSzPts val="1400"/>
              <a:buFont typeface="Roboto"/>
              <a:buNone/>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94" name="Google Shape;94;p5"/>
          <p:cNvSpPr txBox="1">
            <a:spLocks noGrp="1"/>
          </p:cNvSpPr>
          <p:nvPr>
            <p:ph type="subTitle" idx="4"/>
          </p:nvPr>
        </p:nvSpPr>
        <p:spPr>
          <a:xfrm>
            <a:off x="4854600" y="2426208"/>
            <a:ext cx="2286000" cy="392700"/>
          </a:xfrm>
          <a:prstGeom prst="rect">
            <a:avLst/>
          </a:prstGeom>
        </p:spPr>
        <p:txBody>
          <a:bodyPr spcFirstLastPara="1" wrap="square" lIns="0" tIns="0" rIns="0" bIns="0" anchor="b" anchorCtr="0">
            <a:noAutofit/>
          </a:bodyPr>
          <a:lstStyle>
            <a:lvl1pPr lvl="0" algn="ctr" rtl="0">
              <a:spcBef>
                <a:spcPts val="0"/>
              </a:spcBef>
              <a:spcAft>
                <a:spcPts val="0"/>
              </a:spcAft>
              <a:buClr>
                <a:schemeClr val="accent1"/>
              </a:buClr>
              <a:buSzPts val="2000"/>
              <a:buFont typeface="Anton"/>
              <a:buNone/>
              <a:defRPr sz="2000" b="1">
                <a:solidFill>
                  <a:schemeClr val="accent1"/>
                </a:solidFill>
                <a:latin typeface="Prompt"/>
                <a:ea typeface="Prompt"/>
                <a:cs typeface="Prompt"/>
                <a:sym typeface="Prompt"/>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hanks">
  <p:cSld name="CUSTOM_22">
    <p:spTree>
      <p:nvGrpSpPr>
        <p:cNvPr id="1" name="Shape 985"/>
        <p:cNvGrpSpPr/>
        <p:nvPr/>
      </p:nvGrpSpPr>
      <p:grpSpPr>
        <a:xfrm>
          <a:off x="0" y="0"/>
          <a:ext cx="0" cy="0"/>
          <a:chOff x="0" y="0"/>
          <a:chExt cx="0" cy="0"/>
        </a:xfrm>
      </p:grpSpPr>
      <p:sp>
        <p:nvSpPr>
          <p:cNvPr id="986" name="Google Shape;986;p41"/>
          <p:cNvSpPr/>
          <p:nvPr/>
        </p:nvSpPr>
        <p:spPr>
          <a:xfrm>
            <a:off x="-476825" y="3394325"/>
            <a:ext cx="9756301"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7" name="Google Shape;987;p41"/>
          <p:cNvGrpSpPr/>
          <p:nvPr/>
        </p:nvGrpSpPr>
        <p:grpSpPr>
          <a:xfrm>
            <a:off x="1231775" y="3748888"/>
            <a:ext cx="4604462" cy="1377212"/>
            <a:chOff x="-981900" y="423788"/>
            <a:chExt cx="4604462" cy="1377212"/>
          </a:xfrm>
        </p:grpSpPr>
        <p:sp>
          <p:nvSpPr>
            <p:cNvPr id="988" name="Google Shape;988;p41"/>
            <p:cNvSpPr/>
            <p:nvPr/>
          </p:nvSpPr>
          <p:spPr>
            <a:xfrm>
              <a:off x="-981900" y="423788"/>
              <a:ext cx="4604452" cy="1377209"/>
            </a:xfrm>
            <a:custGeom>
              <a:avLst/>
              <a:gdLst/>
              <a:ahLst/>
              <a:cxnLst/>
              <a:rect l="l" t="t" r="r" b="b"/>
              <a:pathLst>
                <a:path w="26001" h="7777" extrusionOk="0">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1"/>
            <p:cNvSpPr/>
            <p:nvPr/>
          </p:nvSpPr>
          <p:spPr>
            <a:xfrm>
              <a:off x="1320243" y="1604255"/>
              <a:ext cx="289892" cy="196744"/>
            </a:xfrm>
            <a:custGeom>
              <a:avLst/>
              <a:gdLst/>
              <a:ahLst/>
              <a:cxnLst/>
              <a:rect l="l" t="t" r="r" b="b"/>
              <a:pathLst>
                <a:path w="1637" h="1111" extrusionOk="0">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1"/>
            <p:cNvSpPr/>
            <p:nvPr/>
          </p:nvSpPr>
          <p:spPr>
            <a:xfrm>
              <a:off x="2980087" y="1111420"/>
              <a:ext cx="216755" cy="208432"/>
            </a:xfrm>
            <a:custGeom>
              <a:avLst/>
              <a:gdLst/>
              <a:ahLst/>
              <a:cxnLst/>
              <a:rect l="l" t="t" r="r" b="b"/>
              <a:pathLst>
                <a:path w="1224" h="1177" extrusionOk="0">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1"/>
            <p:cNvSpPr/>
            <p:nvPr/>
          </p:nvSpPr>
          <p:spPr>
            <a:xfrm>
              <a:off x="3160009" y="802401"/>
              <a:ext cx="162389" cy="166994"/>
            </a:xfrm>
            <a:custGeom>
              <a:avLst/>
              <a:gdLst/>
              <a:ahLst/>
              <a:cxnLst/>
              <a:rect l="l" t="t" r="r" b="b"/>
              <a:pathLst>
                <a:path w="917" h="943" extrusionOk="0">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1"/>
            <p:cNvSpPr/>
            <p:nvPr/>
          </p:nvSpPr>
          <p:spPr>
            <a:xfrm>
              <a:off x="3479121" y="842600"/>
              <a:ext cx="143441" cy="153004"/>
            </a:xfrm>
            <a:custGeom>
              <a:avLst/>
              <a:gdLst/>
              <a:ahLst/>
              <a:cxnLst/>
              <a:rect l="l" t="t" r="r" b="b"/>
              <a:pathLst>
                <a:path w="810" h="864" extrusionOk="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1"/>
            <p:cNvSpPr/>
            <p:nvPr/>
          </p:nvSpPr>
          <p:spPr>
            <a:xfrm>
              <a:off x="-270538" y="1175880"/>
              <a:ext cx="136180" cy="151056"/>
            </a:xfrm>
            <a:custGeom>
              <a:avLst/>
              <a:gdLst/>
              <a:ahLst/>
              <a:cxnLst/>
              <a:rect l="l" t="t" r="r" b="b"/>
              <a:pathLst>
                <a:path w="769" h="853" extrusionOk="0">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1"/>
            <p:cNvSpPr/>
            <p:nvPr/>
          </p:nvSpPr>
          <p:spPr>
            <a:xfrm>
              <a:off x="-436823" y="996490"/>
              <a:ext cx="144503" cy="152827"/>
            </a:xfrm>
            <a:custGeom>
              <a:avLst/>
              <a:gdLst/>
              <a:ahLst/>
              <a:cxnLst/>
              <a:rect l="l" t="t" r="r" b="b"/>
              <a:pathLst>
                <a:path w="816" h="863" extrusionOk="0">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1"/>
            <p:cNvSpPr/>
            <p:nvPr/>
          </p:nvSpPr>
          <p:spPr>
            <a:xfrm>
              <a:off x="1182291" y="1396531"/>
              <a:ext cx="139191" cy="152472"/>
            </a:xfrm>
            <a:custGeom>
              <a:avLst/>
              <a:gdLst/>
              <a:ahLst/>
              <a:cxnLst/>
              <a:rect l="l" t="t" r="r" b="b"/>
              <a:pathLst>
                <a:path w="786" h="861" extrusionOk="0">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1"/>
            <p:cNvSpPr/>
            <p:nvPr/>
          </p:nvSpPr>
          <p:spPr>
            <a:xfrm>
              <a:off x="691581" y="1216787"/>
              <a:ext cx="136180" cy="151587"/>
            </a:xfrm>
            <a:custGeom>
              <a:avLst/>
              <a:gdLst/>
              <a:ahLst/>
              <a:cxnLst/>
              <a:rect l="l" t="t" r="r" b="b"/>
              <a:pathLst>
                <a:path w="769" h="856" extrusionOk="0">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1"/>
            <p:cNvSpPr/>
            <p:nvPr/>
          </p:nvSpPr>
          <p:spPr>
            <a:xfrm>
              <a:off x="622689" y="1507925"/>
              <a:ext cx="289876" cy="147874"/>
            </a:xfrm>
            <a:custGeom>
              <a:avLst/>
              <a:gdLst/>
              <a:ahLst/>
              <a:cxnLst/>
              <a:rect l="l" t="t" r="r" b="b"/>
              <a:pathLst>
                <a:path w="781" h="835" extrusionOk="0">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1"/>
            <p:cNvSpPr/>
            <p:nvPr/>
          </p:nvSpPr>
          <p:spPr>
            <a:xfrm>
              <a:off x="-806052" y="423788"/>
              <a:ext cx="139191" cy="153004"/>
            </a:xfrm>
            <a:custGeom>
              <a:avLst/>
              <a:gdLst/>
              <a:ahLst/>
              <a:cxnLst/>
              <a:rect l="l" t="t" r="r" b="b"/>
              <a:pathLst>
                <a:path w="786" h="864" extrusionOk="0">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1"/>
            <p:cNvSpPr/>
            <p:nvPr/>
          </p:nvSpPr>
          <p:spPr>
            <a:xfrm>
              <a:off x="2631933" y="1065908"/>
              <a:ext cx="149639" cy="151410"/>
            </a:xfrm>
            <a:custGeom>
              <a:avLst/>
              <a:gdLst/>
              <a:ahLst/>
              <a:cxnLst/>
              <a:rect l="l" t="t" r="r" b="b"/>
              <a:pathLst>
                <a:path w="845" h="855" extrusionOk="0">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1"/>
            <p:cNvSpPr/>
            <p:nvPr/>
          </p:nvSpPr>
          <p:spPr>
            <a:xfrm>
              <a:off x="-981900" y="797797"/>
              <a:ext cx="114221" cy="125024"/>
            </a:xfrm>
            <a:custGeom>
              <a:avLst/>
              <a:gdLst/>
              <a:ahLst/>
              <a:cxnLst/>
              <a:rect l="l" t="t" r="r" b="b"/>
              <a:pathLst>
                <a:path w="645" h="706" extrusionOk="0">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41"/>
            <p:cNvSpPr/>
            <p:nvPr/>
          </p:nvSpPr>
          <p:spPr>
            <a:xfrm>
              <a:off x="-440011" y="761140"/>
              <a:ext cx="111034" cy="122545"/>
            </a:xfrm>
            <a:custGeom>
              <a:avLst/>
              <a:gdLst/>
              <a:ahLst/>
              <a:cxnLst/>
              <a:rect l="l" t="t" r="r" b="b"/>
              <a:pathLst>
                <a:path w="627" h="692" extrusionOk="0">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41"/>
            <p:cNvSpPr/>
            <p:nvPr/>
          </p:nvSpPr>
          <p:spPr>
            <a:xfrm>
              <a:off x="-111690" y="1452668"/>
              <a:ext cx="109086" cy="108909"/>
            </a:xfrm>
            <a:custGeom>
              <a:avLst/>
              <a:gdLst/>
              <a:ahLst/>
              <a:cxnLst/>
              <a:rect l="l" t="t" r="r" b="b"/>
              <a:pathLst>
                <a:path w="616" h="615" extrusionOk="0">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41"/>
            <p:cNvSpPr/>
            <p:nvPr/>
          </p:nvSpPr>
          <p:spPr>
            <a:xfrm>
              <a:off x="-786218" y="860486"/>
              <a:ext cx="101648" cy="109617"/>
            </a:xfrm>
            <a:custGeom>
              <a:avLst/>
              <a:gdLst/>
              <a:ahLst/>
              <a:cxnLst/>
              <a:rect l="l" t="t" r="r" b="b"/>
              <a:pathLst>
                <a:path w="574" h="619" extrusionOk="0">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41"/>
            <p:cNvSpPr/>
            <p:nvPr/>
          </p:nvSpPr>
          <p:spPr>
            <a:xfrm>
              <a:off x="-175442" y="915029"/>
              <a:ext cx="99523" cy="110148"/>
            </a:xfrm>
            <a:custGeom>
              <a:avLst/>
              <a:gdLst/>
              <a:ahLst/>
              <a:cxnLst/>
              <a:rect l="l" t="t" r="r" b="b"/>
              <a:pathLst>
                <a:path w="562" h="622" extrusionOk="0">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 name="Google Shape;1005;p41"/>
          <p:cNvGrpSpPr/>
          <p:nvPr/>
        </p:nvGrpSpPr>
        <p:grpSpPr>
          <a:xfrm rot="683257" flipH="1">
            <a:off x="-1151093" y="3499251"/>
            <a:ext cx="3133469" cy="1876491"/>
            <a:chOff x="1131900" y="4003140"/>
            <a:chExt cx="1951702" cy="1168785"/>
          </a:xfrm>
        </p:grpSpPr>
        <p:sp>
          <p:nvSpPr>
            <p:cNvPr id="1006" name="Google Shape;1006;p41"/>
            <p:cNvSpPr/>
            <p:nvPr/>
          </p:nvSpPr>
          <p:spPr>
            <a:xfrm>
              <a:off x="1131900" y="4425468"/>
              <a:ext cx="987562" cy="720114"/>
            </a:xfrm>
            <a:custGeom>
              <a:avLst/>
              <a:gdLst/>
              <a:ahLst/>
              <a:cxnLst/>
              <a:rect l="l" t="t" r="r" b="b"/>
              <a:pathLst>
                <a:path w="3711" h="2706" extrusionOk="0">
                  <a:moveTo>
                    <a:pt x="217" y="1"/>
                  </a:moveTo>
                  <a:cubicBezTo>
                    <a:pt x="88" y="1"/>
                    <a:pt x="0" y="205"/>
                    <a:pt x="143" y="299"/>
                  </a:cubicBezTo>
                  <a:cubicBezTo>
                    <a:pt x="722" y="671"/>
                    <a:pt x="1425" y="819"/>
                    <a:pt x="2057" y="1073"/>
                  </a:cubicBezTo>
                  <a:cubicBezTo>
                    <a:pt x="2388" y="1203"/>
                    <a:pt x="2713" y="1374"/>
                    <a:pt x="2955" y="1640"/>
                  </a:cubicBezTo>
                  <a:cubicBezTo>
                    <a:pt x="3220" y="1929"/>
                    <a:pt x="3191" y="2295"/>
                    <a:pt x="3262" y="2650"/>
                  </a:cubicBezTo>
                  <a:cubicBezTo>
                    <a:pt x="3268" y="2686"/>
                    <a:pt x="3303" y="2706"/>
                    <a:pt x="3336" y="2706"/>
                  </a:cubicBezTo>
                  <a:cubicBezTo>
                    <a:pt x="3362" y="2706"/>
                    <a:pt x="3387" y="2693"/>
                    <a:pt x="3398" y="2667"/>
                  </a:cubicBezTo>
                  <a:cubicBezTo>
                    <a:pt x="3711" y="1976"/>
                    <a:pt x="3144" y="1327"/>
                    <a:pt x="2577" y="1008"/>
                  </a:cubicBezTo>
                  <a:cubicBezTo>
                    <a:pt x="1850" y="600"/>
                    <a:pt x="994" y="494"/>
                    <a:pt x="297" y="27"/>
                  </a:cubicBezTo>
                  <a:cubicBezTo>
                    <a:pt x="270" y="9"/>
                    <a:pt x="242" y="1"/>
                    <a:pt x="2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41"/>
            <p:cNvSpPr/>
            <p:nvPr/>
          </p:nvSpPr>
          <p:spPr>
            <a:xfrm>
              <a:off x="1925992" y="5086502"/>
              <a:ext cx="440158" cy="85424"/>
            </a:xfrm>
            <a:custGeom>
              <a:avLst/>
              <a:gdLst/>
              <a:ahLst/>
              <a:cxnLst/>
              <a:rect l="l" t="t" r="r" b="b"/>
              <a:pathLst>
                <a:path w="1654" h="321" extrusionOk="0">
                  <a:moveTo>
                    <a:pt x="1391" y="1"/>
                  </a:moveTo>
                  <a:cubicBezTo>
                    <a:pt x="1178" y="1"/>
                    <a:pt x="962" y="42"/>
                    <a:pt x="750" y="42"/>
                  </a:cubicBezTo>
                  <a:cubicBezTo>
                    <a:pt x="532" y="48"/>
                    <a:pt x="331" y="83"/>
                    <a:pt x="118" y="101"/>
                  </a:cubicBezTo>
                  <a:cubicBezTo>
                    <a:pt x="42" y="107"/>
                    <a:pt x="0" y="213"/>
                    <a:pt x="77" y="254"/>
                  </a:cubicBezTo>
                  <a:cubicBezTo>
                    <a:pt x="167" y="306"/>
                    <a:pt x="272" y="320"/>
                    <a:pt x="379" y="320"/>
                  </a:cubicBezTo>
                  <a:cubicBezTo>
                    <a:pt x="504" y="320"/>
                    <a:pt x="633" y="302"/>
                    <a:pt x="750" y="302"/>
                  </a:cubicBezTo>
                  <a:cubicBezTo>
                    <a:pt x="827" y="302"/>
                    <a:pt x="909" y="304"/>
                    <a:pt x="992" y="304"/>
                  </a:cubicBezTo>
                  <a:cubicBezTo>
                    <a:pt x="1193" y="304"/>
                    <a:pt x="1403" y="289"/>
                    <a:pt x="1565" y="189"/>
                  </a:cubicBezTo>
                  <a:cubicBezTo>
                    <a:pt x="1654" y="136"/>
                    <a:pt x="1613" y="12"/>
                    <a:pt x="1518" y="6"/>
                  </a:cubicBezTo>
                  <a:cubicBezTo>
                    <a:pt x="1476" y="2"/>
                    <a:pt x="1433" y="1"/>
                    <a:pt x="13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41"/>
            <p:cNvSpPr/>
            <p:nvPr/>
          </p:nvSpPr>
          <p:spPr>
            <a:xfrm>
              <a:off x="2160175" y="4386615"/>
              <a:ext cx="902404" cy="743532"/>
            </a:xfrm>
            <a:custGeom>
              <a:avLst/>
              <a:gdLst/>
              <a:ahLst/>
              <a:cxnLst/>
              <a:rect l="l" t="t" r="r" b="b"/>
              <a:pathLst>
                <a:path w="3391" h="2794" extrusionOk="0">
                  <a:moveTo>
                    <a:pt x="3224" y="0"/>
                  </a:moveTo>
                  <a:cubicBezTo>
                    <a:pt x="3203" y="0"/>
                    <a:pt x="3182" y="6"/>
                    <a:pt x="3160" y="20"/>
                  </a:cubicBezTo>
                  <a:cubicBezTo>
                    <a:pt x="2829" y="226"/>
                    <a:pt x="2581" y="510"/>
                    <a:pt x="2227" y="699"/>
                  </a:cubicBezTo>
                  <a:cubicBezTo>
                    <a:pt x="1843" y="906"/>
                    <a:pt x="1471" y="1148"/>
                    <a:pt x="1099" y="1372"/>
                  </a:cubicBezTo>
                  <a:cubicBezTo>
                    <a:pt x="555" y="1697"/>
                    <a:pt x="0" y="2046"/>
                    <a:pt x="242" y="2754"/>
                  </a:cubicBezTo>
                  <a:cubicBezTo>
                    <a:pt x="250" y="2781"/>
                    <a:pt x="272" y="2793"/>
                    <a:pt x="293" y="2793"/>
                  </a:cubicBezTo>
                  <a:cubicBezTo>
                    <a:pt x="319" y="2793"/>
                    <a:pt x="346" y="2775"/>
                    <a:pt x="349" y="2743"/>
                  </a:cubicBezTo>
                  <a:cubicBezTo>
                    <a:pt x="349" y="2258"/>
                    <a:pt x="526" y="2040"/>
                    <a:pt x="910" y="1792"/>
                  </a:cubicBezTo>
                  <a:cubicBezTo>
                    <a:pt x="1205" y="1603"/>
                    <a:pt x="1500" y="1431"/>
                    <a:pt x="1802" y="1260"/>
                  </a:cubicBezTo>
                  <a:cubicBezTo>
                    <a:pt x="2345" y="953"/>
                    <a:pt x="2877" y="669"/>
                    <a:pt x="3308" y="215"/>
                  </a:cubicBezTo>
                  <a:cubicBezTo>
                    <a:pt x="3391" y="132"/>
                    <a:pt x="3321" y="0"/>
                    <a:pt x="322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41"/>
            <p:cNvSpPr/>
            <p:nvPr/>
          </p:nvSpPr>
          <p:spPr>
            <a:xfrm>
              <a:off x="1186986" y="4228009"/>
              <a:ext cx="393322" cy="407958"/>
            </a:xfrm>
            <a:custGeom>
              <a:avLst/>
              <a:gdLst/>
              <a:ahLst/>
              <a:cxnLst/>
              <a:rect l="l" t="t" r="r" b="b"/>
              <a:pathLst>
                <a:path w="1478" h="1533" extrusionOk="0">
                  <a:moveTo>
                    <a:pt x="129" y="0"/>
                  </a:moveTo>
                  <a:cubicBezTo>
                    <a:pt x="62" y="0"/>
                    <a:pt x="0" y="76"/>
                    <a:pt x="13" y="149"/>
                  </a:cubicBezTo>
                  <a:cubicBezTo>
                    <a:pt x="31" y="267"/>
                    <a:pt x="114" y="362"/>
                    <a:pt x="238" y="391"/>
                  </a:cubicBezTo>
                  <a:cubicBezTo>
                    <a:pt x="297" y="409"/>
                    <a:pt x="356" y="415"/>
                    <a:pt x="421" y="427"/>
                  </a:cubicBezTo>
                  <a:cubicBezTo>
                    <a:pt x="568" y="439"/>
                    <a:pt x="545" y="592"/>
                    <a:pt x="574" y="698"/>
                  </a:cubicBezTo>
                  <a:cubicBezTo>
                    <a:pt x="616" y="876"/>
                    <a:pt x="716" y="958"/>
                    <a:pt x="870" y="1047"/>
                  </a:cubicBezTo>
                  <a:cubicBezTo>
                    <a:pt x="1076" y="1153"/>
                    <a:pt x="1242" y="1307"/>
                    <a:pt x="1366" y="1502"/>
                  </a:cubicBezTo>
                  <a:cubicBezTo>
                    <a:pt x="1378" y="1523"/>
                    <a:pt x="1398" y="1533"/>
                    <a:pt x="1418" y="1533"/>
                  </a:cubicBezTo>
                  <a:cubicBezTo>
                    <a:pt x="1448" y="1533"/>
                    <a:pt x="1478" y="1511"/>
                    <a:pt x="1478" y="1472"/>
                  </a:cubicBezTo>
                  <a:cubicBezTo>
                    <a:pt x="1472" y="1023"/>
                    <a:pt x="840" y="1000"/>
                    <a:pt x="810" y="592"/>
                  </a:cubicBezTo>
                  <a:cubicBezTo>
                    <a:pt x="799" y="433"/>
                    <a:pt x="763" y="309"/>
                    <a:pt x="627" y="214"/>
                  </a:cubicBezTo>
                  <a:cubicBezTo>
                    <a:pt x="480" y="114"/>
                    <a:pt x="338" y="190"/>
                    <a:pt x="202" y="37"/>
                  </a:cubicBezTo>
                  <a:cubicBezTo>
                    <a:pt x="179" y="11"/>
                    <a:pt x="154" y="0"/>
                    <a:pt x="1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41"/>
            <p:cNvSpPr/>
            <p:nvPr/>
          </p:nvSpPr>
          <p:spPr>
            <a:xfrm>
              <a:off x="1311795" y="4131143"/>
              <a:ext cx="389596" cy="531969"/>
            </a:xfrm>
            <a:custGeom>
              <a:avLst/>
              <a:gdLst/>
              <a:ahLst/>
              <a:cxnLst/>
              <a:rect l="l" t="t" r="r" b="b"/>
              <a:pathLst>
                <a:path w="1464" h="1999" extrusionOk="0">
                  <a:moveTo>
                    <a:pt x="272" y="1"/>
                  </a:moveTo>
                  <a:cubicBezTo>
                    <a:pt x="109" y="1"/>
                    <a:pt x="1" y="235"/>
                    <a:pt x="176" y="312"/>
                  </a:cubicBezTo>
                  <a:cubicBezTo>
                    <a:pt x="353" y="389"/>
                    <a:pt x="501" y="448"/>
                    <a:pt x="560" y="661"/>
                  </a:cubicBezTo>
                  <a:cubicBezTo>
                    <a:pt x="601" y="808"/>
                    <a:pt x="613" y="938"/>
                    <a:pt x="696" y="1068"/>
                  </a:cubicBezTo>
                  <a:cubicBezTo>
                    <a:pt x="761" y="1169"/>
                    <a:pt x="873" y="1234"/>
                    <a:pt x="973" y="1293"/>
                  </a:cubicBezTo>
                  <a:cubicBezTo>
                    <a:pt x="1251" y="1458"/>
                    <a:pt x="1233" y="1706"/>
                    <a:pt x="1304" y="1966"/>
                  </a:cubicBezTo>
                  <a:cubicBezTo>
                    <a:pt x="1312" y="1988"/>
                    <a:pt x="1328" y="1998"/>
                    <a:pt x="1346" y="1998"/>
                  </a:cubicBezTo>
                  <a:cubicBezTo>
                    <a:pt x="1370" y="1998"/>
                    <a:pt x="1395" y="1979"/>
                    <a:pt x="1399" y="1948"/>
                  </a:cubicBezTo>
                  <a:cubicBezTo>
                    <a:pt x="1410" y="1777"/>
                    <a:pt x="1464" y="1588"/>
                    <a:pt x="1387" y="1423"/>
                  </a:cubicBezTo>
                  <a:cubicBezTo>
                    <a:pt x="1292" y="1216"/>
                    <a:pt x="1139" y="1104"/>
                    <a:pt x="973" y="956"/>
                  </a:cubicBezTo>
                  <a:cubicBezTo>
                    <a:pt x="820" y="820"/>
                    <a:pt x="891" y="531"/>
                    <a:pt x="784" y="365"/>
                  </a:cubicBezTo>
                  <a:cubicBezTo>
                    <a:pt x="672" y="194"/>
                    <a:pt x="530" y="100"/>
                    <a:pt x="347" y="17"/>
                  </a:cubicBezTo>
                  <a:cubicBezTo>
                    <a:pt x="322" y="6"/>
                    <a:pt x="296" y="1"/>
                    <a:pt x="2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41"/>
            <p:cNvSpPr/>
            <p:nvPr/>
          </p:nvSpPr>
          <p:spPr>
            <a:xfrm>
              <a:off x="1614636" y="4050509"/>
              <a:ext cx="228329" cy="637085"/>
            </a:xfrm>
            <a:custGeom>
              <a:avLst/>
              <a:gdLst/>
              <a:ahLst/>
              <a:cxnLst/>
              <a:rect l="l" t="t" r="r" b="b"/>
              <a:pathLst>
                <a:path w="858" h="2394" extrusionOk="0">
                  <a:moveTo>
                    <a:pt x="213" y="1"/>
                  </a:moveTo>
                  <a:cubicBezTo>
                    <a:pt x="108" y="1"/>
                    <a:pt x="1" y="86"/>
                    <a:pt x="36" y="214"/>
                  </a:cubicBezTo>
                  <a:cubicBezTo>
                    <a:pt x="83" y="379"/>
                    <a:pt x="202" y="527"/>
                    <a:pt x="196" y="698"/>
                  </a:cubicBezTo>
                  <a:cubicBezTo>
                    <a:pt x="184" y="863"/>
                    <a:pt x="143" y="1046"/>
                    <a:pt x="237" y="1200"/>
                  </a:cubicBezTo>
                  <a:cubicBezTo>
                    <a:pt x="367" y="1419"/>
                    <a:pt x="550" y="1554"/>
                    <a:pt x="485" y="1838"/>
                  </a:cubicBezTo>
                  <a:cubicBezTo>
                    <a:pt x="444" y="2021"/>
                    <a:pt x="385" y="2145"/>
                    <a:pt x="408" y="2334"/>
                  </a:cubicBezTo>
                  <a:cubicBezTo>
                    <a:pt x="412" y="2369"/>
                    <a:pt x="446" y="2393"/>
                    <a:pt x="477" y="2393"/>
                  </a:cubicBezTo>
                  <a:cubicBezTo>
                    <a:pt x="499" y="2393"/>
                    <a:pt x="519" y="2381"/>
                    <a:pt x="526" y="2352"/>
                  </a:cubicBezTo>
                  <a:cubicBezTo>
                    <a:pt x="597" y="2039"/>
                    <a:pt x="857" y="1749"/>
                    <a:pt x="692" y="1424"/>
                  </a:cubicBezTo>
                  <a:cubicBezTo>
                    <a:pt x="562" y="1170"/>
                    <a:pt x="515" y="987"/>
                    <a:pt x="532" y="698"/>
                  </a:cubicBezTo>
                  <a:cubicBezTo>
                    <a:pt x="544" y="474"/>
                    <a:pt x="426" y="332"/>
                    <a:pt x="373" y="125"/>
                  </a:cubicBezTo>
                  <a:cubicBezTo>
                    <a:pt x="349" y="38"/>
                    <a:pt x="282" y="1"/>
                    <a:pt x="2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41"/>
            <p:cNvSpPr/>
            <p:nvPr/>
          </p:nvSpPr>
          <p:spPr>
            <a:xfrm>
              <a:off x="1819013" y="4003140"/>
              <a:ext cx="168452" cy="737145"/>
            </a:xfrm>
            <a:custGeom>
              <a:avLst/>
              <a:gdLst/>
              <a:ahLst/>
              <a:cxnLst/>
              <a:rect l="l" t="t" r="r" b="b"/>
              <a:pathLst>
                <a:path w="633" h="2770" extrusionOk="0">
                  <a:moveTo>
                    <a:pt x="359" y="0"/>
                  </a:moveTo>
                  <a:cubicBezTo>
                    <a:pt x="276" y="0"/>
                    <a:pt x="195" y="57"/>
                    <a:pt x="190" y="173"/>
                  </a:cubicBezTo>
                  <a:cubicBezTo>
                    <a:pt x="178" y="445"/>
                    <a:pt x="207" y="675"/>
                    <a:pt x="131" y="941"/>
                  </a:cubicBezTo>
                  <a:cubicBezTo>
                    <a:pt x="71" y="1154"/>
                    <a:pt x="113" y="1354"/>
                    <a:pt x="178" y="1555"/>
                  </a:cubicBezTo>
                  <a:cubicBezTo>
                    <a:pt x="266" y="1851"/>
                    <a:pt x="207" y="2040"/>
                    <a:pt x="71" y="2305"/>
                  </a:cubicBezTo>
                  <a:cubicBezTo>
                    <a:pt x="1" y="2441"/>
                    <a:pt x="18" y="2583"/>
                    <a:pt x="42" y="2731"/>
                  </a:cubicBezTo>
                  <a:cubicBezTo>
                    <a:pt x="47" y="2758"/>
                    <a:pt x="66" y="2769"/>
                    <a:pt x="88" y="2769"/>
                  </a:cubicBezTo>
                  <a:cubicBezTo>
                    <a:pt x="117" y="2769"/>
                    <a:pt x="151" y="2747"/>
                    <a:pt x="154" y="2713"/>
                  </a:cubicBezTo>
                  <a:cubicBezTo>
                    <a:pt x="196" y="2311"/>
                    <a:pt x="633" y="2128"/>
                    <a:pt x="538" y="1673"/>
                  </a:cubicBezTo>
                  <a:cubicBezTo>
                    <a:pt x="485" y="1413"/>
                    <a:pt x="408" y="1201"/>
                    <a:pt x="509" y="941"/>
                  </a:cubicBezTo>
                  <a:cubicBezTo>
                    <a:pt x="603" y="681"/>
                    <a:pt x="574" y="445"/>
                    <a:pt x="544" y="173"/>
                  </a:cubicBezTo>
                  <a:cubicBezTo>
                    <a:pt x="532" y="59"/>
                    <a:pt x="444" y="0"/>
                    <a:pt x="35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41"/>
            <p:cNvSpPr/>
            <p:nvPr/>
          </p:nvSpPr>
          <p:spPr>
            <a:xfrm>
              <a:off x="1218654" y="4465651"/>
              <a:ext cx="1399778" cy="393056"/>
            </a:xfrm>
            <a:custGeom>
              <a:avLst/>
              <a:gdLst/>
              <a:ahLst/>
              <a:cxnLst/>
              <a:rect l="l" t="t" r="r" b="b"/>
              <a:pathLst>
                <a:path w="5260" h="1477" extrusionOk="0">
                  <a:moveTo>
                    <a:pt x="65" y="0"/>
                  </a:moveTo>
                  <a:cubicBezTo>
                    <a:pt x="24" y="0"/>
                    <a:pt x="0" y="59"/>
                    <a:pt x="30" y="89"/>
                  </a:cubicBezTo>
                  <a:cubicBezTo>
                    <a:pt x="361" y="378"/>
                    <a:pt x="863" y="426"/>
                    <a:pt x="1288" y="461"/>
                  </a:cubicBezTo>
                  <a:cubicBezTo>
                    <a:pt x="1601" y="485"/>
                    <a:pt x="1908" y="491"/>
                    <a:pt x="2215" y="567"/>
                  </a:cubicBezTo>
                  <a:cubicBezTo>
                    <a:pt x="2558" y="644"/>
                    <a:pt x="2723" y="851"/>
                    <a:pt x="2918" y="1111"/>
                  </a:cubicBezTo>
                  <a:cubicBezTo>
                    <a:pt x="3085" y="1328"/>
                    <a:pt x="3302" y="1477"/>
                    <a:pt x="3545" y="1477"/>
                  </a:cubicBezTo>
                  <a:cubicBezTo>
                    <a:pt x="3645" y="1477"/>
                    <a:pt x="3750" y="1451"/>
                    <a:pt x="3857" y="1394"/>
                  </a:cubicBezTo>
                  <a:cubicBezTo>
                    <a:pt x="4105" y="1258"/>
                    <a:pt x="4282" y="1087"/>
                    <a:pt x="4560" y="1022"/>
                  </a:cubicBezTo>
                  <a:cubicBezTo>
                    <a:pt x="4755" y="975"/>
                    <a:pt x="4938" y="1004"/>
                    <a:pt x="5109" y="892"/>
                  </a:cubicBezTo>
                  <a:cubicBezTo>
                    <a:pt x="5260" y="792"/>
                    <a:pt x="5172" y="581"/>
                    <a:pt x="5026" y="581"/>
                  </a:cubicBezTo>
                  <a:cubicBezTo>
                    <a:pt x="5000" y="581"/>
                    <a:pt x="4973" y="588"/>
                    <a:pt x="4944" y="603"/>
                  </a:cubicBezTo>
                  <a:cubicBezTo>
                    <a:pt x="4779" y="697"/>
                    <a:pt x="4554" y="680"/>
                    <a:pt x="4371" y="727"/>
                  </a:cubicBezTo>
                  <a:cubicBezTo>
                    <a:pt x="4188" y="768"/>
                    <a:pt x="4034" y="874"/>
                    <a:pt x="3893" y="987"/>
                  </a:cubicBezTo>
                  <a:cubicBezTo>
                    <a:pt x="3762" y="1086"/>
                    <a:pt x="3653" y="1127"/>
                    <a:pt x="3558" y="1127"/>
                  </a:cubicBezTo>
                  <a:cubicBezTo>
                    <a:pt x="3231" y="1127"/>
                    <a:pt x="3068" y="647"/>
                    <a:pt x="2770" y="455"/>
                  </a:cubicBezTo>
                  <a:cubicBezTo>
                    <a:pt x="2404" y="219"/>
                    <a:pt x="1961" y="183"/>
                    <a:pt x="1536" y="166"/>
                  </a:cubicBezTo>
                  <a:cubicBezTo>
                    <a:pt x="1253" y="154"/>
                    <a:pt x="975" y="142"/>
                    <a:pt x="697" y="101"/>
                  </a:cubicBezTo>
                  <a:cubicBezTo>
                    <a:pt x="485" y="71"/>
                    <a:pt x="284" y="6"/>
                    <a:pt x="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41"/>
            <p:cNvSpPr/>
            <p:nvPr/>
          </p:nvSpPr>
          <p:spPr>
            <a:xfrm>
              <a:off x="2534069" y="4369583"/>
              <a:ext cx="549533" cy="303906"/>
            </a:xfrm>
            <a:custGeom>
              <a:avLst/>
              <a:gdLst/>
              <a:ahLst/>
              <a:cxnLst/>
              <a:rect l="l" t="t" r="r" b="b"/>
              <a:pathLst>
                <a:path w="2065" h="1142" extrusionOk="0">
                  <a:moveTo>
                    <a:pt x="1854" y="1"/>
                  </a:moveTo>
                  <a:cubicBezTo>
                    <a:pt x="1851" y="1"/>
                    <a:pt x="1847" y="1"/>
                    <a:pt x="1844" y="1"/>
                  </a:cubicBezTo>
                  <a:cubicBezTo>
                    <a:pt x="1543" y="25"/>
                    <a:pt x="1247" y="220"/>
                    <a:pt x="1017" y="403"/>
                  </a:cubicBezTo>
                  <a:cubicBezTo>
                    <a:pt x="851" y="527"/>
                    <a:pt x="698" y="645"/>
                    <a:pt x="509" y="733"/>
                  </a:cubicBezTo>
                  <a:cubicBezTo>
                    <a:pt x="361" y="804"/>
                    <a:pt x="190" y="852"/>
                    <a:pt x="60" y="946"/>
                  </a:cubicBezTo>
                  <a:cubicBezTo>
                    <a:pt x="13" y="987"/>
                    <a:pt x="1" y="1058"/>
                    <a:pt x="60" y="1094"/>
                  </a:cubicBezTo>
                  <a:cubicBezTo>
                    <a:pt x="117" y="1127"/>
                    <a:pt x="180" y="1141"/>
                    <a:pt x="246" y="1141"/>
                  </a:cubicBezTo>
                  <a:cubicBezTo>
                    <a:pt x="447" y="1141"/>
                    <a:pt x="674" y="1014"/>
                    <a:pt x="834" y="934"/>
                  </a:cubicBezTo>
                  <a:cubicBezTo>
                    <a:pt x="1194" y="763"/>
                    <a:pt x="1472" y="379"/>
                    <a:pt x="1885" y="326"/>
                  </a:cubicBezTo>
                  <a:cubicBezTo>
                    <a:pt x="2065" y="297"/>
                    <a:pt x="2028" y="1"/>
                    <a:pt x="18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41"/>
            <p:cNvSpPr/>
            <p:nvPr/>
          </p:nvSpPr>
          <p:spPr>
            <a:xfrm>
              <a:off x="1954201" y="4037203"/>
              <a:ext cx="258400" cy="682591"/>
            </a:xfrm>
            <a:custGeom>
              <a:avLst/>
              <a:gdLst/>
              <a:ahLst/>
              <a:cxnLst/>
              <a:rect l="l" t="t" r="r" b="b"/>
              <a:pathLst>
                <a:path w="971" h="2565" extrusionOk="0">
                  <a:moveTo>
                    <a:pt x="754" y="1"/>
                  </a:moveTo>
                  <a:cubicBezTo>
                    <a:pt x="700" y="1"/>
                    <a:pt x="647" y="26"/>
                    <a:pt x="615" y="86"/>
                  </a:cubicBezTo>
                  <a:cubicBezTo>
                    <a:pt x="514" y="275"/>
                    <a:pt x="402" y="441"/>
                    <a:pt x="497" y="659"/>
                  </a:cubicBezTo>
                  <a:cubicBezTo>
                    <a:pt x="633" y="949"/>
                    <a:pt x="396" y="1031"/>
                    <a:pt x="302" y="1274"/>
                  </a:cubicBezTo>
                  <a:cubicBezTo>
                    <a:pt x="190" y="1569"/>
                    <a:pt x="503" y="1829"/>
                    <a:pt x="190" y="2083"/>
                  </a:cubicBezTo>
                  <a:cubicBezTo>
                    <a:pt x="36" y="2207"/>
                    <a:pt x="1" y="2337"/>
                    <a:pt x="54" y="2520"/>
                  </a:cubicBezTo>
                  <a:cubicBezTo>
                    <a:pt x="60" y="2549"/>
                    <a:pt x="83" y="2564"/>
                    <a:pt x="108" y="2564"/>
                  </a:cubicBezTo>
                  <a:cubicBezTo>
                    <a:pt x="132" y="2564"/>
                    <a:pt x="157" y="2549"/>
                    <a:pt x="166" y="2520"/>
                  </a:cubicBezTo>
                  <a:cubicBezTo>
                    <a:pt x="243" y="2284"/>
                    <a:pt x="455" y="2349"/>
                    <a:pt x="585" y="2171"/>
                  </a:cubicBezTo>
                  <a:cubicBezTo>
                    <a:pt x="774" y="1906"/>
                    <a:pt x="674" y="1693"/>
                    <a:pt x="650" y="1398"/>
                  </a:cubicBezTo>
                  <a:cubicBezTo>
                    <a:pt x="638" y="1238"/>
                    <a:pt x="946" y="1096"/>
                    <a:pt x="946" y="890"/>
                  </a:cubicBezTo>
                  <a:cubicBezTo>
                    <a:pt x="946" y="795"/>
                    <a:pt x="940" y="713"/>
                    <a:pt x="892" y="624"/>
                  </a:cubicBezTo>
                  <a:cubicBezTo>
                    <a:pt x="810" y="459"/>
                    <a:pt x="898" y="376"/>
                    <a:pt x="940" y="222"/>
                  </a:cubicBezTo>
                  <a:cubicBezTo>
                    <a:pt x="971" y="97"/>
                    <a:pt x="860" y="1"/>
                    <a:pt x="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41"/>
            <p:cNvSpPr/>
            <p:nvPr/>
          </p:nvSpPr>
          <p:spPr>
            <a:xfrm>
              <a:off x="2134894" y="4061952"/>
              <a:ext cx="317744" cy="687115"/>
            </a:xfrm>
            <a:custGeom>
              <a:avLst/>
              <a:gdLst/>
              <a:ahLst/>
              <a:cxnLst/>
              <a:rect l="l" t="t" r="r" b="b"/>
              <a:pathLst>
                <a:path w="1194" h="2582" extrusionOk="0">
                  <a:moveTo>
                    <a:pt x="888" y="0"/>
                  </a:moveTo>
                  <a:cubicBezTo>
                    <a:pt x="793" y="0"/>
                    <a:pt x="698" y="64"/>
                    <a:pt x="686" y="188"/>
                  </a:cubicBezTo>
                  <a:cubicBezTo>
                    <a:pt x="674" y="342"/>
                    <a:pt x="769" y="537"/>
                    <a:pt x="633" y="643"/>
                  </a:cubicBezTo>
                  <a:cubicBezTo>
                    <a:pt x="532" y="726"/>
                    <a:pt x="473" y="814"/>
                    <a:pt x="438" y="938"/>
                  </a:cubicBezTo>
                  <a:cubicBezTo>
                    <a:pt x="402" y="1051"/>
                    <a:pt x="444" y="1181"/>
                    <a:pt x="473" y="1287"/>
                  </a:cubicBezTo>
                  <a:cubicBezTo>
                    <a:pt x="526" y="1464"/>
                    <a:pt x="408" y="1541"/>
                    <a:pt x="314" y="1671"/>
                  </a:cubicBezTo>
                  <a:cubicBezTo>
                    <a:pt x="1" y="2096"/>
                    <a:pt x="645" y="2539"/>
                    <a:pt x="1005" y="2580"/>
                  </a:cubicBezTo>
                  <a:cubicBezTo>
                    <a:pt x="1008" y="2581"/>
                    <a:pt x="1011" y="2581"/>
                    <a:pt x="1014" y="2581"/>
                  </a:cubicBezTo>
                  <a:cubicBezTo>
                    <a:pt x="1039" y="2581"/>
                    <a:pt x="1060" y="2560"/>
                    <a:pt x="1076" y="2539"/>
                  </a:cubicBezTo>
                  <a:cubicBezTo>
                    <a:pt x="1076" y="2533"/>
                    <a:pt x="1082" y="2527"/>
                    <a:pt x="1088" y="2521"/>
                  </a:cubicBezTo>
                  <a:cubicBezTo>
                    <a:pt x="1099" y="2504"/>
                    <a:pt x="1093" y="2468"/>
                    <a:pt x="1082" y="2456"/>
                  </a:cubicBezTo>
                  <a:cubicBezTo>
                    <a:pt x="946" y="2338"/>
                    <a:pt x="751" y="2326"/>
                    <a:pt x="639" y="2167"/>
                  </a:cubicBezTo>
                  <a:cubicBezTo>
                    <a:pt x="491" y="1966"/>
                    <a:pt x="875" y="1618"/>
                    <a:pt x="904" y="1393"/>
                  </a:cubicBezTo>
                  <a:cubicBezTo>
                    <a:pt x="916" y="1305"/>
                    <a:pt x="869" y="1187"/>
                    <a:pt x="839" y="1098"/>
                  </a:cubicBezTo>
                  <a:cubicBezTo>
                    <a:pt x="810" y="980"/>
                    <a:pt x="964" y="915"/>
                    <a:pt x="1023" y="850"/>
                  </a:cubicBezTo>
                  <a:cubicBezTo>
                    <a:pt x="1194" y="679"/>
                    <a:pt x="1088" y="395"/>
                    <a:pt x="1082" y="188"/>
                  </a:cubicBezTo>
                  <a:cubicBezTo>
                    <a:pt x="1073" y="62"/>
                    <a:pt x="981" y="0"/>
                    <a:pt x="8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41"/>
            <p:cNvSpPr/>
            <p:nvPr/>
          </p:nvSpPr>
          <p:spPr>
            <a:xfrm>
              <a:off x="2419373" y="4069403"/>
              <a:ext cx="214491" cy="616062"/>
            </a:xfrm>
            <a:custGeom>
              <a:avLst/>
              <a:gdLst/>
              <a:ahLst/>
              <a:cxnLst/>
              <a:rect l="l" t="t" r="r" b="b"/>
              <a:pathLst>
                <a:path w="806" h="2315" extrusionOk="0">
                  <a:moveTo>
                    <a:pt x="556" y="1"/>
                  </a:moveTo>
                  <a:cubicBezTo>
                    <a:pt x="492" y="1"/>
                    <a:pt x="429" y="31"/>
                    <a:pt x="391" y="101"/>
                  </a:cubicBezTo>
                  <a:cubicBezTo>
                    <a:pt x="308" y="261"/>
                    <a:pt x="314" y="397"/>
                    <a:pt x="326" y="574"/>
                  </a:cubicBezTo>
                  <a:cubicBezTo>
                    <a:pt x="337" y="810"/>
                    <a:pt x="131" y="875"/>
                    <a:pt x="60" y="1070"/>
                  </a:cubicBezTo>
                  <a:cubicBezTo>
                    <a:pt x="19" y="1194"/>
                    <a:pt x="1" y="1324"/>
                    <a:pt x="54" y="1448"/>
                  </a:cubicBezTo>
                  <a:cubicBezTo>
                    <a:pt x="184" y="1743"/>
                    <a:pt x="273" y="1885"/>
                    <a:pt x="95" y="2198"/>
                  </a:cubicBezTo>
                  <a:cubicBezTo>
                    <a:pt x="96" y="2198"/>
                    <a:pt x="97" y="2198"/>
                    <a:pt x="97" y="2197"/>
                  </a:cubicBezTo>
                  <a:lnTo>
                    <a:pt x="97" y="2197"/>
                  </a:lnTo>
                  <a:cubicBezTo>
                    <a:pt x="76" y="2243"/>
                    <a:pt x="102" y="2315"/>
                    <a:pt x="159" y="2315"/>
                  </a:cubicBezTo>
                  <a:cubicBezTo>
                    <a:pt x="167" y="2315"/>
                    <a:pt x="175" y="2313"/>
                    <a:pt x="184" y="2310"/>
                  </a:cubicBezTo>
                  <a:cubicBezTo>
                    <a:pt x="521" y="2180"/>
                    <a:pt x="574" y="1826"/>
                    <a:pt x="426" y="1525"/>
                  </a:cubicBezTo>
                  <a:cubicBezTo>
                    <a:pt x="349" y="1359"/>
                    <a:pt x="255" y="1235"/>
                    <a:pt x="444" y="1099"/>
                  </a:cubicBezTo>
                  <a:cubicBezTo>
                    <a:pt x="509" y="1052"/>
                    <a:pt x="586" y="999"/>
                    <a:pt x="621" y="934"/>
                  </a:cubicBezTo>
                  <a:cubicBezTo>
                    <a:pt x="739" y="716"/>
                    <a:pt x="698" y="491"/>
                    <a:pt x="763" y="255"/>
                  </a:cubicBezTo>
                  <a:cubicBezTo>
                    <a:pt x="805" y="111"/>
                    <a:pt x="680" y="1"/>
                    <a:pt x="5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41"/>
            <p:cNvSpPr/>
            <p:nvPr/>
          </p:nvSpPr>
          <p:spPr>
            <a:xfrm>
              <a:off x="2453968" y="4143650"/>
              <a:ext cx="419667" cy="414345"/>
            </a:xfrm>
            <a:custGeom>
              <a:avLst/>
              <a:gdLst/>
              <a:ahLst/>
              <a:cxnLst/>
              <a:rect l="l" t="t" r="r" b="b"/>
              <a:pathLst>
                <a:path w="1577" h="1557" extrusionOk="0">
                  <a:moveTo>
                    <a:pt x="1393" y="1"/>
                  </a:moveTo>
                  <a:cubicBezTo>
                    <a:pt x="1382" y="1"/>
                    <a:pt x="1371" y="2"/>
                    <a:pt x="1359" y="5"/>
                  </a:cubicBezTo>
                  <a:cubicBezTo>
                    <a:pt x="1229" y="35"/>
                    <a:pt x="1023" y="106"/>
                    <a:pt x="952" y="230"/>
                  </a:cubicBezTo>
                  <a:cubicBezTo>
                    <a:pt x="834" y="431"/>
                    <a:pt x="904" y="673"/>
                    <a:pt x="792" y="880"/>
                  </a:cubicBezTo>
                  <a:cubicBezTo>
                    <a:pt x="668" y="1104"/>
                    <a:pt x="1" y="1128"/>
                    <a:pt x="213" y="1523"/>
                  </a:cubicBezTo>
                  <a:cubicBezTo>
                    <a:pt x="226" y="1545"/>
                    <a:pt x="250" y="1557"/>
                    <a:pt x="275" y="1557"/>
                  </a:cubicBezTo>
                  <a:cubicBezTo>
                    <a:pt x="298" y="1557"/>
                    <a:pt x="320" y="1546"/>
                    <a:pt x="332" y="1523"/>
                  </a:cubicBezTo>
                  <a:cubicBezTo>
                    <a:pt x="402" y="1370"/>
                    <a:pt x="556" y="1358"/>
                    <a:pt x="710" y="1317"/>
                  </a:cubicBezTo>
                  <a:cubicBezTo>
                    <a:pt x="857" y="1275"/>
                    <a:pt x="999" y="1187"/>
                    <a:pt x="1076" y="1051"/>
                  </a:cubicBezTo>
                  <a:cubicBezTo>
                    <a:pt x="1164" y="891"/>
                    <a:pt x="1200" y="732"/>
                    <a:pt x="1212" y="555"/>
                  </a:cubicBezTo>
                  <a:cubicBezTo>
                    <a:pt x="1223" y="348"/>
                    <a:pt x="1412" y="366"/>
                    <a:pt x="1513" y="206"/>
                  </a:cubicBezTo>
                  <a:cubicBezTo>
                    <a:pt x="1576" y="111"/>
                    <a:pt x="1492" y="1"/>
                    <a:pt x="139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41"/>
            <p:cNvSpPr/>
            <p:nvPr/>
          </p:nvSpPr>
          <p:spPr>
            <a:xfrm>
              <a:off x="2782622" y="4206187"/>
              <a:ext cx="221410" cy="336106"/>
            </a:xfrm>
            <a:custGeom>
              <a:avLst/>
              <a:gdLst/>
              <a:ahLst/>
              <a:cxnLst/>
              <a:rect l="l" t="t" r="r" b="b"/>
              <a:pathLst>
                <a:path w="832" h="1263" extrusionOk="0">
                  <a:moveTo>
                    <a:pt x="651" y="1"/>
                  </a:moveTo>
                  <a:cubicBezTo>
                    <a:pt x="620" y="1"/>
                    <a:pt x="587" y="13"/>
                    <a:pt x="555" y="42"/>
                  </a:cubicBezTo>
                  <a:cubicBezTo>
                    <a:pt x="455" y="137"/>
                    <a:pt x="437" y="272"/>
                    <a:pt x="349" y="379"/>
                  </a:cubicBezTo>
                  <a:cubicBezTo>
                    <a:pt x="284" y="467"/>
                    <a:pt x="177" y="515"/>
                    <a:pt x="118" y="615"/>
                  </a:cubicBezTo>
                  <a:cubicBezTo>
                    <a:pt x="0" y="798"/>
                    <a:pt x="18" y="1046"/>
                    <a:pt x="148" y="1223"/>
                  </a:cubicBezTo>
                  <a:cubicBezTo>
                    <a:pt x="170" y="1251"/>
                    <a:pt x="197" y="1262"/>
                    <a:pt x="223" y="1262"/>
                  </a:cubicBezTo>
                  <a:cubicBezTo>
                    <a:pt x="282" y="1262"/>
                    <a:pt x="334" y="1204"/>
                    <a:pt x="301" y="1135"/>
                  </a:cubicBezTo>
                  <a:cubicBezTo>
                    <a:pt x="207" y="928"/>
                    <a:pt x="343" y="751"/>
                    <a:pt x="496" y="639"/>
                  </a:cubicBezTo>
                  <a:cubicBezTo>
                    <a:pt x="644" y="532"/>
                    <a:pt x="650" y="367"/>
                    <a:pt x="750" y="237"/>
                  </a:cubicBezTo>
                  <a:cubicBezTo>
                    <a:pt x="832" y="133"/>
                    <a:pt x="754" y="1"/>
                    <a:pt x="6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41"/>
            <p:cNvSpPr/>
            <p:nvPr/>
          </p:nvSpPr>
          <p:spPr>
            <a:xfrm>
              <a:off x="1542518" y="4519141"/>
              <a:ext cx="1251284" cy="608345"/>
            </a:xfrm>
            <a:custGeom>
              <a:avLst/>
              <a:gdLst/>
              <a:ahLst/>
              <a:cxnLst/>
              <a:rect l="l" t="t" r="r" b="b"/>
              <a:pathLst>
                <a:path w="4702" h="2286" extrusionOk="0">
                  <a:moveTo>
                    <a:pt x="685" y="0"/>
                  </a:moveTo>
                  <a:lnTo>
                    <a:pt x="0" y="378"/>
                  </a:lnTo>
                  <a:cubicBezTo>
                    <a:pt x="0" y="378"/>
                    <a:pt x="827" y="703"/>
                    <a:pt x="1435" y="1116"/>
                  </a:cubicBezTo>
                  <a:cubicBezTo>
                    <a:pt x="2044" y="1524"/>
                    <a:pt x="1796" y="2233"/>
                    <a:pt x="1796" y="2233"/>
                  </a:cubicBezTo>
                  <a:lnTo>
                    <a:pt x="1790" y="2280"/>
                  </a:lnTo>
                  <a:lnTo>
                    <a:pt x="2705" y="2286"/>
                  </a:lnTo>
                  <a:lnTo>
                    <a:pt x="2652" y="1666"/>
                  </a:lnTo>
                  <a:lnTo>
                    <a:pt x="3384" y="1046"/>
                  </a:lnTo>
                  <a:lnTo>
                    <a:pt x="4702" y="378"/>
                  </a:lnTo>
                  <a:lnTo>
                    <a:pt x="4702" y="378"/>
                  </a:lnTo>
                  <a:cubicBezTo>
                    <a:pt x="4701" y="378"/>
                    <a:pt x="3550" y="626"/>
                    <a:pt x="3461" y="638"/>
                  </a:cubicBezTo>
                  <a:cubicBezTo>
                    <a:pt x="3367" y="656"/>
                    <a:pt x="1943" y="939"/>
                    <a:pt x="1943" y="939"/>
                  </a:cubicBezTo>
                  <a:lnTo>
                    <a:pt x="6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 name="Google Shape;1021;p41"/>
          <p:cNvGrpSpPr/>
          <p:nvPr/>
        </p:nvGrpSpPr>
        <p:grpSpPr>
          <a:xfrm>
            <a:off x="-1324323" y="1017720"/>
            <a:ext cx="4176789" cy="2086251"/>
            <a:chOff x="-1095723" y="1017720"/>
            <a:chExt cx="4176789" cy="2086251"/>
          </a:xfrm>
        </p:grpSpPr>
        <p:sp>
          <p:nvSpPr>
            <p:cNvPr id="1022" name="Google Shape;1022;p41"/>
            <p:cNvSpPr/>
            <p:nvPr/>
          </p:nvSpPr>
          <p:spPr>
            <a:xfrm>
              <a:off x="848376" y="1065956"/>
              <a:ext cx="360095" cy="580593"/>
            </a:xfrm>
            <a:custGeom>
              <a:avLst/>
              <a:gdLst/>
              <a:ahLst/>
              <a:cxnLst/>
              <a:rect l="l" t="t" r="r" b="b"/>
              <a:pathLst>
                <a:path w="13945" h="22484" extrusionOk="0">
                  <a:moveTo>
                    <a:pt x="5671" y="1"/>
                  </a:moveTo>
                  <a:cubicBezTo>
                    <a:pt x="2536" y="1"/>
                    <a:pt x="1" y="2569"/>
                    <a:pt x="1" y="5705"/>
                  </a:cubicBezTo>
                  <a:lnTo>
                    <a:pt x="1" y="22483"/>
                  </a:lnTo>
                  <a:lnTo>
                    <a:pt x="8273" y="22483"/>
                  </a:lnTo>
                  <a:lnTo>
                    <a:pt x="8273" y="8273"/>
                  </a:lnTo>
                  <a:lnTo>
                    <a:pt x="13944" y="8273"/>
                  </a:lnTo>
                  <a:lnTo>
                    <a:pt x="139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41"/>
            <p:cNvSpPr/>
            <p:nvPr/>
          </p:nvSpPr>
          <p:spPr>
            <a:xfrm>
              <a:off x="1208445" y="1054749"/>
              <a:ext cx="121469" cy="231757"/>
            </a:xfrm>
            <a:custGeom>
              <a:avLst/>
              <a:gdLst/>
              <a:ahLst/>
              <a:cxnLst/>
              <a:rect l="l" t="t" r="r" b="b"/>
              <a:pathLst>
                <a:path w="4704" h="8975" extrusionOk="0">
                  <a:moveTo>
                    <a:pt x="0" y="1"/>
                  </a:moveTo>
                  <a:lnTo>
                    <a:pt x="0" y="8974"/>
                  </a:lnTo>
                  <a:lnTo>
                    <a:pt x="4703" y="8974"/>
                  </a:lnTo>
                  <a:lnTo>
                    <a:pt x="47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41"/>
            <p:cNvSpPr/>
            <p:nvPr/>
          </p:nvSpPr>
          <p:spPr>
            <a:xfrm>
              <a:off x="1135212" y="1017720"/>
              <a:ext cx="146465" cy="305816"/>
            </a:xfrm>
            <a:custGeom>
              <a:avLst/>
              <a:gdLst/>
              <a:ahLst/>
              <a:cxnLst/>
              <a:rect l="l" t="t" r="r" b="b"/>
              <a:pathLst>
                <a:path w="5672" h="11843" extrusionOk="0">
                  <a:moveTo>
                    <a:pt x="1" y="1"/>
                  </a:moveTo>
                  <a:lnTo>
                    <a:pt x="1" y="11842"/>
                  </a:lnTo>
                  <a:lnTo>
                    <a:pt x="5671" y="11842"/>
                  </a:lnTo>
                  <a:lnTo>
                    <a:pt x="56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41"/>
            <p:cNvSpPr/>
            <p:nvPr/>
          </p:nvSpPr>
          <p:spPr>
            <a:xfrm>
              <a:off x="1681360" y="1751232"/>
              <a:ext cx="1227473" cy="584905"/>
            </a:xfrm>
            <a:custGeom>
              <a:avLst/>
              <a:gdLst/>
              <a:ahLst/>
              <a:cxnLst/>
              <a:rect l="l" t="t" r="r" b="b"/>
              <a:pathLst>
                <a:path w="47535" h="22651" extrusionOk="0">
                  <a:moveTo>
                    <a:pt x="1" y="1"/>
                  </a:moveTo>
                  <a:lnTo>
                    <a:pt x="1" y="22651"/>
                  </a:lnTo>
                  <a:lnTo>
                    <a:pt x="47535" y="22651"/>
                  </a:lnTo>
                  <a:lnTo>
                    <a:pt x="47535" y="20649"/>
                  </a:lnTo>
                  <a:cubicBezTo>
                    <a:pt x="33758" y="8641"/>
                    <a:pt x="20883"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41"/>
            <p:cNvSpPr/>
            <p:nvPr/>
          </p:nvSpPr>
          <p:spPr>
            <a:xfrm>
              <a:off x="1700260" y="1693882"/>
              <a:ext cx="1227473" cy="584905"/>
            </a:xfrm>
            <a:custGeom>
              <a:avLst/>
              <a:gdLst/>
              <a:ahLst/>
              <a:cxnLst/>
              <a:rect l="l" t="t" r="r" b="b"/>
              <a:pathLst>
                <a:path w="47535" h="22651" fill="none" extrusionOk="0">
                  <a:moveTo>
                    <a:pt x="1" y="1"/>
                  </a:moveTo>
                  <a:cubicBezTo>
                    <a:pt x="20883" y="1"/>
                    <a:pt x="33758" y="8641"/>
                    <a:pt x="47535" y="20649"/>
                  </a:cubicBezTo>
                  <a:lnTo>
                    <a:pt x="47535" y="22651"/>
                  </a:lnTo>
                  <a:lnTo>
                    <a:pt x="1" y="2265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41"/>
            <p:cNvSpPr/>
            <p:nvPr/>
          </p:nvSpPr>
          <p:spPr>
            <a:xfrm>
              <a:off x="361699" y="1400177"/>
              <a:ext cx="1284334" cy="310980"/>
            </a:xfrm>
            <a:custGeom>
              <a:avLst/>
              <a:gdLst/>
              <a:ahLst/>
              <a:cxnLst/>
              <a:rect l="l" t="t" r="r" b="b"/>
              <a:pathLst>
                <a:path w="49737" h="12043" extrusionOk="0">
                  <a:moveTo>
                    <a:pt x="8540" y="0"/>
                  </a:moveTo>
                  <a:cubicBezTo>
                    <a:pt x="6305" y="0"/>
                    <a:pt x="4504" y="601"/>
                    <a:pt x="3837" y="1968"/>
                  </a:cubicBezTo>
                  <a:cubicBezTo>
                    <a:pt x="3203" y="3369"/>
                    <a:pt x="1" y="12042"/>
                    <a:pt x="1" y="12042"/>
                  </a:cubicBezTo>
                  <a:lnTo>
                    <a:pt x="49736" y="12042"/>
                  </a:lnTo>
                  <a:cubicBezTo>
                    <a:pt x="49736" y="12042"/>
                    <a:pt x="41364" y="2802"/>
                    <a:pt x="40330" y="1635"/>
                  </a:cubicBezTo>
                  <a:cubicBezTo>
                    <a:pt x="39162" y="300"/>
                    <a:pt x="37961" y="0"/>
                    <a:pt x="36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41"/>
            <p:cNvSpPr/>
            <p:nvPr/>
          </p:nvSpPr>
          <p:spPr>
            <a:xfrm>
              <a:off x="419412" y="1556067"/>
              <a:ext cx="1086223" cy="26"/>
            </a:xfrm>
            <a:custGeom>
              <a:avLst/>
              <a:gdLst/>
              <a:ahLst/>
              <a:cxnLst/>
              <a:rect l="l" t="t" r="r" b="b"/>
              <a:pathLst>
                <a:path w="42065" h="1" fill="none" extrusionOk="0">
                  <a:moveTo>
                    <a:pt x="1" y="1"/>
                  </a:moveTo>
                  <a:lnTo>
                    <a:pt x="420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41"/>
            <p:cNvSpPr/>
            <p:nvPr/>
          </p:nvSpPr>
          <p:spPr>
            <a:xfrm>
              <a:off x="-1095723" y="1152952"/>
              <a:ext cx="822627" cy="1193025"/>
            </a:xfrm>
            <a:custGeom>
              <a:avLst/>
              <a:gdLst/>
              <a:ahLst/>
              <a:cxnLst/>
              <a:rect l="l" t="t" r="r" b="b"/>
              <a:pathLst>
                <a:path w="31857" h="46201" extrusionOk="0">
                  <a:moveTo>
                    <a:pt x="1" y="1"/>
                  </a:moveTo>
                  <a:lnTo>
                    <a:pt x="2436" y="46200"/>
                  </a:lnTo>
                  <a:lnTo>
                    <a:pt x="31857" y="46200"/>
                  </a:lnTo>
                  <a:lnTo>
                    <a:pt x="31857" y="28554"/>
                  </a:lnTo>
                  <a:lnTo>
                    <a:pt x="8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41"/>
            <p:cNvSpPr/>
            <p:nvPr/>
          </p:nvSpPr>
          <p:spPr>
            <a:xfrm>
              <a:off x="-767545" y="2666383"/>
              <a:ext cx="711513" cy="414348"/>
            </a:xfrm>
            <a:custGeom>
              <a:avLst/>
              <a:gdLst/>
              <a:ahLst/>
              <a:cxnLst/>
              <a:rect l="l" t="t" r="r" b="b"/>
              <a:pathLst>
                <a:path w="27554" h="16046" extrusionOk="0">
                  <a:moveTo>
                    <a:pt x="12143" y="0"/>
                  </a:moveTo>
                  <a:cubicBezTo>
                    <a:pt x="12143" y="0"/>
                    <a:pt x="12310" y="7572"/>
                    <a:pt x="1102" y="8907"/>
                  </a:cubicBezTo>
                  <a:lnTo>
                    <a:pt x="1" y="16045"/>
                  </a:lnTo>
                  <a:lnTo>
                    <a:pt x="22016" y="16045"/>
                  </a:lnTo>
                  <a:lnTo>
                    <a:pt x="27554" y="9140"/>
                  </a:lnTo>
                  <a:lnTo>
                    <a:pt x="275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41"/>
            <p:cNvSpPr/>
            <p:nvPr/>
          </p:nvSpPr>
          <p:spPr>
            <a:xfrm>
              <a:off x="-767545" y="2666383"/>
              <a:ext cx="711513" cy="414348"/>
            </a:xfrm>
            <a:custGeom>
              <a:avLst/>
              <a:gdLst/>
              <a:ahLst/>
              <a:cxnLst/>
              <a:rect l="l" t="t" r="r" b="b"/>
              <a:pathLst>
                <a:path w="27554" h="16046" fill="none" extrusionOk="0">
                  <a:moveTo>
                    <a:pt x="12143" y="0"/>
                  </a:moveTo>
                  <a:cubicBezTo>
                    <a:pt x="12143" y="0"/>
                    <a:pt x="12310" y="7572"/>
                    <a:pt x="1102" y="8907"/>
                  </a:cubicBezTo>
                  <a:lnTo>
                    <a:pt x="1" y="16045"/>
                  </a:lnTo>
                  <a:lnTo>
                    <a:pt x="22016" y="16045"/>
                  </a:lnTo>
                  <a:lnTo>
                    <a:pt x="27554" y="9140"/>
                  </a:lnTo>
                  <a:lnTo>
                    <a:pt x="2755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41"/>
            <p:cNvSpPr/>
            <p:nvPr/>
          </p:nvSpPr>
          <p:spPr>
            <a:xfrm>
              <a:off x="-719308" y="1693882"/>
              <a:ext cx="3800375" cy="1410089"/>
            </a:xfrm>
            <a:custGeom>
              <a:avLst/>
              <a:gdLst/>
              <a:ahLst/>
              <a:cxnLst/>
              <a:rect l="l" t="t" r="r" b="b"/>
              <a:pathLst>
                <a:path w="147173" h="54607" extrusionOk="0">
                  <a:moveTo>
                    <a:pt x="21283" y="1"/>
                  </a:moveTo>
                  <a:cubicBezTo>
                    <a:pt x="18347" y="1"/>
                    <a:pt x="17313" y="935"/>
                    <a:pt x="14811" y="2569"/>
                  </a:cubicBezTo>
                  <a:cubicBezTo>
                    <a:pt x="12310" y="4204"/>
                    <a:pt x="2136" y="14478"/>
                    <a:pt x="1368" y="15512"/>
                  </a:cubicBezTo>
                  <a:cubicBezTo>
                    <a:pt x="601" y="16546"/>
                    <a:pt x="1" y="17413"/>
                    <a:pt x="1" y="19048"/>
                  </a:cubicBezTo>
                  <a:lnTo>
                    <a:pt x="1" y="24018"/>
                  </a:lnTo>
                  <a:cubicBezTo>
                    <a:pt x="1" y="25686"/>
                    <a:pt x="67" y="26186"/>
                    <a:pt x="1368" y="27220"/>
                  </a:cubicBezTo>
                  <a:cubicBezTo>
                    <a:pt x="2669" y="28255"/>
                    <a:pt x="29188" y="51938"/>
                    <a:pt x="30056" y="52739"/>
                  </a:cubicBezTo>
                  <a:cubicBezTo>
                    <a:pt x="30923" y="53506"/>
                    <a:pt x="32724" y="54607"/>
                    <a:pt x="34559" y="54607"/>
                  </a:cubicBezTo>
                  <a:lnTo>
                    <a:pt x="100139" y="54607"/>
                  </a:lnTo>
                  <a:cubicBezTo>
                    <a:pt x="115550" y="54607"/>
                    <a:pt x="135431" y="50003"/>
                    <a:pt x="147172" y="27721"/>
                  </a:cubicBezTo>
                  <a:cubicBezTo>
                    <a:pt x="147172" y="27721"/>
                    <a:pt x="144104" y="23184"/>
                    <a:pt x="141235" y="20649"/>
                  </a:cubicBezTo>
                  <a:lnTo>
                    <a:pt x="109345" y="20649"/>
                  </a:lnTo>
                  <a:cubicBezTo>
                    <a:pt x="105109" y="20649"/>
                    <a:pt x="98104" y="16213"/>
                    <a:pt x="96636" y="11509"/>
                  </a:cubicBezTo>
                  <a:cubicBezTo>
                    <a:pt x="95135" y="6773"/>
                    <a:pt x="93701" y="1"/>
                    <a:pt x="93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41"/>
            <p:cNvSpPr/>
            <p:nvPr/>
          </p:nvSpPr>
          <p:spPr>
            <a:xfrm>
              <a:off x="-719308" y="1693882"/>
              <a:ext cx="3800375" cy="1410089"/>
            </a:xfrm>
            <a:custGeom>
              <a:avLst/>
              <a:gdLst/>
              <a:ahLst/>
              <a:cxnLst/>
              <a:rect l="l" t="t" r="r" b="b"/>
              <a:pathLst>
                <a:path w="147173" h="54607" fill="none" extrusionOk="0">
                  <a:moveTo>
                    <a:pt x="21283" y="1"/>
                  </a:moveTo>
                  <a:cubicBezTo>
                    <a:pt x="18347" y="1"/>
                    <a:pt x="17313" y="935"/>
                    <a:pt x="14811" y="2569"/>
                  </a:cubicBezTo>
                  <a:cubicBezTo>
                    <a:pt x="12310" y="4204"/>
                    <a:pt x="2136" y="14478"/>
                    <a:pt x="1368" y="15512"/>
                  </a:cubicBezTo>
                  <a:cubicBezTo>
                    <a:pt x="601" y="16546"/>
                    <a:pt x="1" y="17413"/>
                    <a:pt x="1" y="19048"/>
                  </a:cubicBezTo>
                  <a:lnTo>
                    <a:pt x="1" y="24018"/>
                  </a:lnTo>
                  <a:cubicBezTo>
                    <a:pt x="1" y="25686"/>
                    <a:pt x="67" y="26186"/>
                    <a:pt x="1368" y="27220"/>
                  </a:cubicBezTo>
                  <a:cubicBezTo>
                    <a:pt x="2669" y="28255"/>
                    <a:pt x="29188" y="51938"/>
                    <a:pt x="30056" y="52739"/>
                  </a:cubicBezTo>
                  <a:cubicBezTo>
                    <a:pt x="30923" y="53506"/>
                    <a:pt x="32724" y="54607"/>
                    <a:pt x="34559" y="54607"/>
                  </a:cubicBezTo>
                  <a:lnTo>
                    <a:pt x="100139" y="54607"/>
                  </a:lnTo>
                  <a:cubicBezTo>
                    <a:pt x="115550" y="54607"/>
                    <a:pt x="135431" y="50003"/>
                    <a:pt x="147172" y="27721"/>
                  </a:cubicBezTo>
                  <a:cubicBezTo>
                    <a:pt x="147172" y="27721"/>
                    <a:pt x="144104" y="23184"/>
                    <a:pt x="141235" y="20649"/>
                  </a:cubicBezTo>
                  <a:lnTo>
                    <a:pt x="109345" y="20649"/>
                  </a:lnTo>
                  <a:cubicBezTo>
                    <a:pt x="105109" y="20649"/>
                    <a:pt x="98104" y="16213"/>
                    <a:pt x="96636" y="11509"/>
                  </a:cubicBezTo>
                  <a:cubicBezTo>
                    <a:pt x="95135" y="6773"/>
                    <a:pt x="93701" y="1"/>
                    <a:pt x="9370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41"/>
            <p:cNvSpPr/>
            <p:nvPr/>
          </p:nvSpPr>
          <p:spPr>
            <a:xfrm>
              <a:off x="598595" y="1485443"/>
              <a:ext cx="140423" cy="140423"/>
            </a:xfrm>
            <a:custGeom>
              <a:avLst/>
              <a:gdLst/>
              <a:ahLst/>
              <a:cxnLst/>
              <a:rect l="l" t="t" r="r" b="b"/>
              <a:pathLst>
                <a:path w="5438" h="5438" extrusionOk="0">
                  <a:moveTo>
                    <a:pt x="2735" y="1"/>
                  </a:moveTo>
                  <a:cubicBezTo>
                    <a:pt x="1234" y="1"/>
                    <a:pt x="0" y="1235"/>
                    <a:pt x="0" y="2736"/>
                  </a:cubicBezTo>
                  <a:cubicBezTo>
                    <a:pt x="0" y="4237"/>
                    <a:pt x="1234" y="5438"/>
                    <a:pt x="2735" y="5438"/>
                  </a:cubicBezTo>
                  <a:cubicBezTo>
                    <a:pt x="4237" y="5438"/>
                    <a:pt x="5437" y="4237"/>
                    <a:pt x="5437" y="2736"/>
                  </a:cubicBezTo>
                  <a:cubicBezTo>
                    <a:pt x="5437" y="1235"/>
                    <a:pt x="4237" y="1"/>
                    <a:pt x="27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41"/>
            <p:cNvSpPr/>
            <p:nvPr/>
          </p:nvSpPr>
          <p:spPr>
            <a:xfrm>
              <a:off x="634772" y="1521620"/>
              <a:ext cx="68068" cy="68068"/>
            </a:xfrm>
            <a:custGeom>
              <a:avLst/>
              <a:gdLst/>
              <a:ahLst/>
              <a:cxnLst/>
              <a:rect l="l" t="t" r="r" b="b"/>
              <a:pathLst>
                <a:path w="2636" h="2636" extrusionOk="0">
                  <a:moveTo>
                    <a:pt x="1334" y="1"/>
                  </a:moveTo>
                  <a:cubicBezTo>
                    <a:pt x="601" y="1"/>
                    <a:pt x="0" y="601"/>
                    <a:pt x="0" y="1335"/>
                  </a:cubicBezTo>
                  <a:cubicBezTo>
                    <a:pt x="0" y="2069"/>
                    <a:pt x="601" y="2636"/>
                    <a:pt x="1334" y="2636"/>
                  </a:cubicBezTo>
                  <a:cubicBezTo>
                    <a:pt x="2068" y="2636"/>
                    <a:pt x="2635" y="2069"/>
                    <a:pt x="2635" y="1335"/>
                  </a:cubicBezTo>
                  <a:cubicBezTo>
                    <a:pt x="2635" y="601"/>
                    <a:pt x="2068" y="1"/>
                    <a:pt x="1334" y="1"/>
                  </a:cubicBezTo>
                  <a:close/>
                </a:path>
              </a:pathLst>
            </a:custGeom>
            <a:solidFill>
              <a:srgbClr val="0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41"/>
            <p:cNvSpPr/>
            <p:nvPr/>
          </p:nvSpPr>
          <p:spPr>
            <a:xfrm>
              <a:off x="888013" y="1485443"/>
              <a:ext cx="140423" cy="140423"/>
            </a:xfrm>
            <a:custGeom>
              <a:avLst/>
              <a:gdLst/>
              <a:ahLst/>
              <a:cxnLst/>
              <a:rect l="l" t="t" r="r" b="b"/>
              <a:pathLst>
                <a:path w="5438" h="5438" extrusionOk="0">
                  <a:moveTo>
                    <a:pt x="2702" y="1"/>
                  </a:moveTo>
                  <a:cubicBezTo>
                    <a:pt x="1201" y="1"/>
                    <a:pt x="0" y="1235"/>
                    <a:pt x="0" y="2736"/>
                  </a:cubicBezTo>
                  <a:cubicBezTo>
                    <a:pt x="0" y="4237"/>
                    <a:pt x="1201" y="5438"/>
                    <a:pt x="2702" y="5438"/>
                  </a:cubicBezTo>
                  <a:cubicBezTo>
                    <a:pt x="4203" y="5438"/>
                    <a:pt x="5437" y="4237"/>
                    <a:pt x="5437" y="2736"/>
                  </a:cubicBezTo>
                  <a:cubicBezTo>
                    <a:pt x="5437" y="1235"/>
                    <a:pt x="4203" y="1"/>
                    <a:pt x="2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41"/>
            <p:cNvSpPr/>
            <p:nvPr/>
          </p:nvSpPr>
          <p:spPr>
            <a:xfrm>
              <a:off x="924191" y="1521620"/>
              <a:ext cx="68068" cy="68068"/>
            </a:xfrm>
            <a:custGeom>
              <a:avLst/>
              <a:gdLst/>
              <a:ahLst/>
              <a:cxnLst/>
              <a:rect l="l" t="t" r="r" b="b"/>
              <a:pathLst>
                <a:path w="2636" h="2636" extrusionOk="0">
                  <a:moveTo>
                    <a:pt x="1301" y="1"/>
                  </a:moveTo>
                  <a:cubicBezTo>
                    <a:pt x="567" y="1"/>
                    <a:pt x="0" y="601"/>
                    <a:pt x="0" y="1335"/>
                  </a:cubicBezTo>
                  <a:cubicBezTo>
                    <a:pt x="0" y="2069"/>
                    <a:pt x="567" y="2636"/>
                    <a:pt x="1301" y="2636"/>
                  </a:cubicBezTo>
                  <a:cubicBezTo>
                    <a:pt x="2035" y="2636"/>
                    <a:pt x="2635" y="2069"/>
                    <a:pt x="2635" y="1335"/>
                  </a:cubicBezTo>
                  <a:cubicBezTo>
                    <a:pt x="2635" y="601"/>
                    <a:pt x="2035" y="1"/>
                    <a:pt x="1301" y="1"/>
                  </a:cubicBezTo>
                  <a:close/>
                </a:path>
              </a:pathLst>
            </a:custGeom>
            <a:solidFill>
              <a:srgbClr val="0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41"/>
            <p:cNvSpPr/>
            <p:nvPr/>
          </p:nvSpPr>
          <p:spPr>
            <a:xfrm>
              <a:off x="1177432" y="1485443"/>
              <a:ext cx="140423" cy="140423"/>
            </a:xfrm>
            <a:custGeom>
              <a:avLst/>
              <a:gdLst/>
              <a:ahLst/>
              <a:cxnLst/>
              <a:rect l="l" t="t" r="r" b="b"/>
              <a:pathLst>
                <a:path w="5438" h="5438" extrusionOk="0">
                  <a:moveTo>
                    <a:pt x="2702" y="1"/>
                  </a:moveTo>
                  <a:cubicBezTo>
                    <a:pt x="1201" y="1"/>
                    <a:pt x="0" y="1235"/>
                    <a:pt x="0" y="2736"/>
                  </a:cubicBezTo>
                  <a:cubicBezTo>
                    <a:pt x="0" y="4237"/>
                    <a:pt x="1201" y="5438"/>
                    <a:pt x="2702" y="5438"/>
                  </a:cubicBezTo>
                  <a:cubicBezTo>
                    <a:pt x="4203" y="5438"/>
                    <a:pt x="5437" y="4237"/>
                    <a:pt x="5437" y="2736"/>
                  </a:cubicBezTo>
                  <a:cubicBezTo>
                    <a:pt x="5437" y="1235"/>
                    <a:pt x="4203" y="1"/>
                    <a:pt x="2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41"/>
            <p:cNvSpPr/>
            <p:nvPr/>
          </p:nvSpPr>
          <p:spPr>
            <a:xfrm>
              <a:off x="1213609" y="1521620"/>
              <a:ext cx="68068" cy="68068"/>
            </a:xfrm>
            <a:custGeom>
              <a:avLst/>
              <a:gdLst/>
              <a:ahLst/>
              <a:cxnLst/>
              <a:rect l="l" t="t" r="r" b="b"/>
              <a:pathLst>
                <a:path w="2636" h="2636" extrusionOk="0">
                  <a:moveTo>
                    <a:pt x="1301" y="1"/>
                  </a:moveTo>
                  <a:cubicBezTo>
                    <a:pt x="567" y="1"/>
                    <a:pt x="0" y="601"/>
                    <a:pt x="0" y="1335"/>
                  </a:cubicBezTo>
                  <a:cubicBezTo>
                    <a:pt x="0" y="2069"/>
                    <a:pt x="567" y="2636"/>
                    <a:pt x="1301" y="2636"/>
                  </a:cubicBezTo>
                  <a:cubicBezTo>
                    <a:pt x="2035" y="2636"/>
                    <a:pt x="2635" y="2069"/>
                    <a:pt x="2635" y="1335"/>
                  </a:cubicBezTo>
                  <a:cubicBezTo>
                    <a:pt x="2635" y="601"/>
                    <a:pt x="2035" y="1"/>
                    <a:pt x="1301" y="1"/>
                  </a:cubicBezTo>
                  <a:close/>
                </a:path>
              </a:pathLst>
            </a:custGeom>
            <a:solidFill>
              <a:srgbClr val="0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41"/>
            <p:cNvSpPr/>
            <p:nvPr/>
          </p:nvSpPr>
          <p:spPr>
            <a:xfrm>
              <a:off x="917296" y="2049639"/>
              <a:ext cx="591774" cy="592652"/>
            </a:xfrm>
            <a:custGeom>
              <a:avLst/>
              <a:gdLst/>
              <a:ahLst/>
              <a:cxnLst/>
              <a:rect l="l" t="t" r="r" b="b"/>
              <a:pathLst>
                <a:path w="22917" h="22951" extrusionOk="0">
                  <a:moveTo>
                    <a:pt x="11475" y="1"/>
                  </a:moveTo>
                  <a:cubicBezTo>
                    <a:pt x="5137" y="1"/>
                    <a:pt x="0" y="5138"/>
                    <a:pt x="0" y="11475"/>
                  </a:cubicBezTo>
                  <a:cubicBezTo>
                    <a:pt x="0" y="17813"/>
                    <a:pt x="5137" y="22950"/>
                    <a:pt x="11475" y="22950"/>
                  </a:cubicBezTo>
                  <a:cubicBezTo>
                    <a:pt x="17780" y="22950"/>
                    <a:pt x="22917" y="17813"/>
                    <a:pt x="22917" y="11475"/>
                  </a:cubicBezTo>
                  <a:cubicBezTo>
                    <a:pt x="22917" y="5138"/>
                    <a:pt x="17780" y="1"/>
                    <a:pt x="114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41"/>
            <p:cNvSpPr/>
            <p:nvPr/>
          </p:nvSpPr>
          <p:spPr>
            <a:xfrm>
              <a:off x="960368" y="2092711"/>
              <a:ext cx="505630" cy="506508"/>
            </a:xfrm>
            <a:custGeom>
              <a:avLst/>
              <a:gdLst/>
              <a:ahLst/>
              <a:cxnLst/>
              <a:rect l="l" t="t" r="r" b="b"/>
              <a:pathLst>
                <a:path w="19581" h="19615" extrusionOk="0">
                  <a:moveTo>
                    <a:pt x="9807" y="0"/>
                  </a:moveTo>
                  <a:cubicBezTo>
                    <a:pt x="4370" y="0"/>
                    <a:pt x="0" y="4404"/>
                    <a:pt x="0" y="9807"/>
                  </a:cubicBezTo>
                  <a:cubicBezTo>
                    <a:pt x="0" y="15245"/>
                    <a:pt x="4370" y="19614"/>
                    <a:pt x="9807" y="19614"/>
                  </a:cubicBezTo>
                  <a:cubicBezTo>
                    <a:pt x="15211" y="19614"/>
                    <a:pt x="19581" y="15245"/>
                    <a:pt x="19581" y="9807"/>
                  </a:cubicBezTo>
                  <a:cubicBezTo>
                    <a:pt x="19581" y="4404"/>
                    <a:pt x="15211" y="0"/>
                    <a:pt x="9807" y="0"/>
                  </a:cubicBezTo>
                  <a:close/>
                </a:path>
              </a:pathLst>
            </a:custGeom>
            <a:solidFill>
              <a:srgbClr val="0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41"/>
            <p:cNvSpPr/>
            <p:nvPr/>
          </p:nvSpPr>
          <p:spPr>
            <a:xfrm>
              <a:off x="960368" y="2092711"/>
              <a:ext cx="505630" cy="506508"/>
            </a:xfrm>
            <a:custGeom>
              <a:avLst/>
              <a:gdLst/>
              <a:ahLst/>
              <a:cxnLst/>
              <a:rect l="l" t="t" r="r" b="b"/>
              <a:pathLst>
                <a:path w="19581" h="19615" extrusionOk="0">
                  <a:moveTo>
                    <a:pt x="9807" y="0"/>
                  </a:moveTo>
                  <a:cubicBezTo>
                    <a:pt x="4370" y="0"/>
                    <a:pt x="0" y="4404"/>
                    <a:pt x="0" y="9807"/>
                  </a:cubicBezTo>
                  <a:cubicBezTo>
                    <a:pt x="0" y="15245"/>
                    <a:pt x="4370" y="19614"/>
                    <a:pt x="9807" y="19614"/>
                  </a:cubicBezTo>
                  <a:cubicBezTo>
                    <a:pt x="15211" y="19614"/>
                    <a:pt x="19581" y="15245"/>
                    <a:pt x="19581" y="9807"/>
                  </a:cubicBezTo>
                  <a:cubicBezTo>
                    <a:pt x="19581" y="4404"/>
                    <a:pt x="15211" y="0"/>
                    <a:pt x="98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41"/>
            <p:cNvSpPr/>
            <p:nvPr/>
          </p:nvSpPr>
          <p:spPr>
            <a:xfrm>
              <a:off x="1164495" y="2137487"/>
              <a:ext cx="74111" cy="62929"/>
            </a:xfrm>
            <a:custGeom>
              <a:avLst/>
              <a:gdLst/>
              <a:ahLst/>
              <a:cxnLst/>
              <a:rect l="l" t="t" r="r" b="b"/>
              <a:pathLst>
                <a:path w="2870" h="2437" extrusionOk="0">
                  <a:moveTo>
                    <a:pt x="1202" y="1"/>
                  </a:moveTo>
                  <a:cubicBezTo>
                    <a:pt x="535" y="34"/>
                    <a:pt x="1" y="601"/>
                    <a:pt x="34" y="1302"/>
                  </a:cubicBezTo>
                  <a:cubicBezTo>
                    <a:pt x="68" y="1936"/>
                    <a:pt x="635" y="2436"/>
                    <a:pt x="1268" y="2436"/>
                  </a:cubicBezTo>
                  <a:lnTo>
                    <a:pt x="1635" y="2436"/>
                  </a:lnTo>
                  <a:cubicBezTo>
                    <a:pt x="2302" y="2436"/>
                    <a:pt x="2870" y="1902"/>
                    <a:pt x="2870" y="1202"/>
                  </a:cubicBezTo>
                  <a:cubicBezTo>
                    <a:pt x="2870" y="535"/>
                    <a:pt x="2302" y="1"/>
                    <a:pt x="16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41"/>
            <p:cNvSpPr/>
            <p:nvPr/>
          </p:nvSpPr>
          <p:spPr>
            <a:xfrm>
              <a:off x="999980" y="2164342"/>
              <a:ext cx="149047" cy="211770"/>
            </a:xfrm>
            <a:custGeom>
              <a:avLst/>
              <a:gdLst/>
              <a:ahLst/>
              <a:cxnLst/>
              <a:rect l="l" t="t" r="r" b="b"/>
              <a:pathLst>
                <a:path w="5772" h="8201" extrusionOk="0">
                  <a:moveTo>
                    <a:pt x="4389" y="0"/>
                  </a:moveTo>
                  <a:cubicBezTo>
                    <a:pt x="4166" y="0"/>
                    <a:pt x="3941" y="63"/>
                    <a:pt x="3737" y="195"/>
                  </a:cubicBezTo>
                  <a:cubicBezTo>
                    <a:pt x="1402" y="1663"/>
                    <a:pt x="1" y="4198"/>
                    <a:pt x="1" y="6967"/>
                  </a:cubicBezTo>
                  <a:cubicBezTo>
                    <a:pt x="1" y="7634"/>
                    <a:pt x="534" y="8201"/>
                    <a:pt x="1235" y="8201"/>
                  </a:cubicBezTo>
                  <a:cubicBezTo>
                    <a:pt x="1902" y="8201"/>
                    <a:pt x="2436" y="7634"/>
                    <a:pt x="2436" y="6967"/>
                  </a:cubicBezTo>
                  <a:cubicBezTo>
                    <a:pt x="2436" y="5032"/>
                    <a:pt x="3403" y="3297"/>
                    <a:pt x="5038" y="2263"/>
                  </a:cubicBezTo>
                  <a:cubicBezTo>
                    <a:pt x="5605" y="1896"/>
                    <a:pt x="5771" y="1129"/>
                    <a:pt x="5404" y="562"/>
                  </a:cubicBezTo>
                  <a:cubicBezTo>
                    <a:pt x="5170" y="199"/>
                    <a:pt x="4784" y="0"/>
                    <a:pt x="43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41"/>
            <p:cNvSpPr/>
            <p:nvPr/>
          </p:nvSpPr>
          <p:spPr>
            <a:xfrm>
              <a:off x="960368" y="2092711"/>
              <a:ext cx="505630" cy="506508"/>
            </a:xfrm>
            <a:custGeom>
              <a:avLst/>
              <a:gdLst/>
              <a:ahLst/>
              <a:cxnLst/>
              <a:rect l="l" t="t" r="r" b="b"/>
              <a:pathLst>
                <a:path w="19581" h="19615" fill="none" extrusionOk="0">
                  <a:moveTo>
                    <a:pt x="19581" y="9807"/>
                  </a:moveTo>
                  <a:cubicBezTo>
                    <a:pt x="19581" y="15245"/>
                    <a:pt x="15211" y="19614"/>
                    <a:pt x="9807" y="19614"/>
                  </a:cubicBezTo>
                  <a:cubicBezTo>
                    <a:pt x="4370" y="19614"/>
                    <a:pt x="0" y="15245"/>
                    <a:pt x="0" y="9807"/>
                  </a:cubicBezTo>
                  <a:cubicBezTo>
                    <a:pt x="0" y="4404"/>
                    <a:pt x="4370" y="0"/>
                    <a:pt x="9807" y="0"/>
                  </a:cubicBezTo>
                  <a:cubicBezTo>
                    <a:pt x="15211" y="0"/>
                    <a:pt x="19581" y="4404"/>
                    <a:pt x="19581" y="980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41"/>
            <p:cNvSpPr/>
            <p:nvPr/>
          </p:nvSpPr>
          <p:spPr>
            <a:xfrm>
              <a:off x="-38834" y="2049639"/>
              <a:ext cx="592652" cy="592652"/>
            </a:xfrm>
            <a:custGeom>
              <a:avLst/>
              <a:gdLst/>
              <a:ahLst/>
              <a:cxnLst/>
              <a:rect l="l" t="t" r="r" b="b"/>
              <a:pathLst>
                <a:path w="22951" h="22951" extrusionOk="0">
                  <a:moveTo>
                    <a:pt x="11476" y="1"/>
                  </a:moveTo>
                  <a:cubicBezTo>
                    <a:pt x="5138" y="1"/>
                    <a:pt x="1" y="5138"/>
                    <a:pt x="1" y="11475"/>
                  </a:cubicBezTo>
                  <a:cubicBezTo>
                    <a:pt x="1" y="17813"/>
                    <a:pt x="5138" y="22950"/>
                    <a:pt x="11476" y="22950"/>
                  </a:cubicBezTo>
                  <a:cubicBezTo>
                    <a:pt x="17814" y="22950"/>
                    <a:pt x="22951" y="17813"/>
                    <a:pt x="22951" y="11475"/>
                  </a:cubicBezTo>
                  <a:cubicBezTo>
                    <a:pt x="22951" y="5138"/>
                    <a:pt x="17814" y="1"/>
                    <a:pt x="11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41"/>
            <p:cNvSpPr/>
            <p:nvPr/>
          </p:nvSpPr>
          <p:spPr>
            <a:xfrm>
              <a:off x="5116" y="2092711"/>
              <a:ext cx="505630" cy="506508"/>
            </a:xfrm>
            <a:custGeom>
              <a:avLst/>
              <a:gdLst/>
              <a:ahLst/>
              <a:cxnLst/>
              <a:rect l="l" t="t" r="r" b="b"/>
              <a:pathLst>
                <a:path w="19581" h="19615" extrusionOk="0">
                  <a:moveTo>
                    <a:pt x="9774" y="0"/>
                  </a:moveTo>
                  <a:cubicBezTo>
                    <a:pt x="4370" y="0"/>
                    <a:pt x="0" y="4404"/>
                    <a:pt x="0" y="9807"/>
                  </a:cubicBezTo>
                  <a:cubicBezTo>
                    <a:pt x="0" y="15245"/>
                    <a:pt x="4370" y="19614"/>
                    <a:pt x="9774" y="19614"/>
                  </a:cubicBezTo>
                  <a:cubicBezTo>
                    <a:pt x="15211" y="19614"/>
                    <a:pt x="19581" y="15245"/>
                    <a:pt x="19581" y="9807"/>
                  </a:cubicBezTo>
                  <a:cubicBezTo>
                    <a:pt x="19581" y="4404"/>
                    <a:pt x="15211" y="0"/>
                    <a:pt x="9774" y="0"/>
                  </a:cubicBezTo>
                  <a:close/>
                </a:path>
              </a:pathLst>
            </a:custGeom>
            <a:solidFill>
              <a:srgbClr val="0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41"/>
            <p:cNvSpPr/>
            <p:nvPr/>
          </p:nvSpPr>
          <p:spPr>
            <a:xfrm>
              <a:off x="5116" y="2092711"/>
              <a:ext cx="505630" cy="506508"/>
            </a:xfrm>
            <a:custGeom>
              <a:avLst/>
              <a:gdLst/>
              <a:ahLst/>
              <a:cxnLst/>
              <a:rect l="l" t="t" r="r" b="b"/>
              <a:pathLst>
                <a:path w="19581" h="19615" extrusionOk="0">
                  <a:moveTo>
                    <a:pt x="9774" y="0"/>
                  </a:moveTo>
                  <a:cubicBezTo>
                    <a:pt x="4370" y="0"/>
                    <a:pt x="0" y="4404"/>
                    <a:pt x="0" y="9807"/>
                  </a:cubicBezTo>
                  <a:cubicBezTo>
                    <a:pt x="0" y="15245"/>
                    <a:pt x="4370" y="19614"/>
                    <a:pt x="9774" y="19614"/>
                  </a:cubicBezTo>
                  <a:cubicBezTo>
                    <a:pt x="15211" y="19614"/>
                    <a:pt x="19581" y="15245"/>
                    <a:pt x="19581" y="9807"/>
                  </a:cubicBezTo>
                  <a:cubicBezTo>
                    <a:pt x="19581" y="4404"/>
                    <a:pt x="15211" y="0"/>
                    <a:pt x="97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41"/>
            <p:cNvSpPr/>
            <p:nvPr/>
          </p:nvSpPr>
          <p:spPr>
            <a:xfrm>
              <a:off x="206661" y="2137487"/>
              <a:ext cx="74111" cy="62929"/>
            </a:xfrm>
            <a:custGeom>
              <a:avLst/>
              <a:gdLst/>
              <a:ahLst/>
              <a:cxnLst/>
              <a:rect l="l" t="t" r="r" b="b"/>
              <a:pathLst>
                <a:path w="2870" h="2437" extrusionOk="0">
                  <a:moveTo>
                    <a:pt x="1202" y="1"/>
                  </a:moveTo>
                  <a:cubicBezTo>
                    <a:pt x="534" y="34"/>
                    <a:pt x="1" y="601"/>
                    <a:pt x="34" y="1302"/>
                  </a:cubicBezTo>
                  <a:cubicBezTo>
                    <a:pt x="67" y="1936"/>
                    <a:pt x="634" y="2436"/>
                    <a:pt x="1268" y="2436"/>
                  </a:cubicBezTo>
                  <a:lnTo>
                    <a:pt x="1635" y="2436"/>
                  </a:lnTo>
                  <a:cubicBezTo>
                    <a:pt x="2302" y="2436"/>
                    <a:pt x="2869" y="1902"/>
                    <a:pt x="2869" y="1202"/>
                  </a:cubicBezTo>
                  <a:cubicBezTo>
                    <a:pt x="2869" y="535"/>
                    <a:pt x="2302" y="1"/>
                    <a:pt x="16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41"/>
            <p:cNvSpPr/>
            <p:nvPr/>
          </p:nvSpPr>
          <p:spPr>
            <a:xfrm>
              <a:off x="42146" y="2164342"/>
              <a:ext cx="149047" cy="211770"/>
            </a:xfrm>
            <a:custGeom>
              <a:avLst/>
              <a:gdLst/>
              <a:ahLst/>
              <a:cxnLst/>
              <a:rect l="l" t="t" r="r" b="b"/>
              <a:pathLst>
                <a:path w="5772" h="8201" extrusionOk="0">
                  <a:moveTo>
                    <a:pt x="4389" y="0"/>
                  </a:moveTo>
                  <a:cubicBezTo>
                    <a:pt x="4166" y="0"/>
                    <a:pt x="3941" y="63"/>
                    <a:pt x="3736" y="195"/>
                  </a:cubicBezTo>
                  <a:cubicBezTo>
                    <a:pt x="1401" y="1663"/>
                    <a:pt x="0" y="4198"/>
                    <a:pt x="0" y="6967"/>
                  </a:cubicBezTo>
                  <a:cubicBezTo>
                    <a:pt x="0" y="7634"/>
                    <a:pt x="534" y="8201"/>
                    <a:pt x="1235" y="8201"/>
                  </a:cubicBezTo>
                  <a:cubicBezTo>
                    <a:pt x="1902" y="8201"/>
                    <a:pt x="2436" y="7634"/>
                    <a:pt x="2436" y="6967"/>
                  </a:cubicBezTo>
                  <a:cubicBezTo>
                    <a:pt x="2436" y="5032"/>
                    <a:pt x="3403" y="3297"/>
                    <a:pt x="5037" y="2263"/>
                  </a:cubicBezTo>
                  <a:cubicBezTo>
                    <a:pt x="5604" y="1896"/>
                    <a:pt x="5771" y="1129"/>
                    <a:pt x="5404" y="562"/>
                  </a:cubicBezTo>
                  <a:cubicBezTo>
                    <a:pt x="5169" y="199"/>
                    <a:pt x="4784" y="0"/>
                    <a:pt x="43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41"/>
            <p:cNvSpPr/>
            <p:nvPr/>
          </p:nvSpPr>
          <p:spPr>
            <a:xfrm>
              <a:off x="5116" y="2092711"/>
              <a:ext cx="505630" cy="506508"/>
            </a:xfrm>
            <a:custGeom>
              <a:avLst/>
              <a:gdLst/>
              <a:ahLst/>
              <a:cxnLst/>
              <a:rect l="l" t="t" r="r" b="b"/>
              <a:pathLst>
                <a:path w="19581" h="19615" fill="none" extrusionOk="0">
                  <a:moveTo>
                    <a:pt x="19581" y="9807"/>
                  </a:moveTo>
                  <a:cubicBezTo>
                    <a:pt x="19581" y="15245"/>
                    <a:pt x="15211" y="19614"/>
                    <a:pt x="9774" y="19614"/>
                  </a:cubicBezTo>
                  <a:cubicBezTo>
                    <a:pt x="4370" y="19614"/>
                    <a:pt x="0" y="15245"/>
                    <a:pt x="0" y="9807"/>
                  </a:cubicBezTo>
                  <a:cubicBezTo>
                    <a:pt x="0" y="4404"/>
                    <a:pt x="4370" y="0"/>
                    <a:pt x="9774" y="0"/>
                  </a:cubicBezTo>
                  <a:cubicBezTo>
                    <a:pt x="15211" y="0"/>
                    <a:pt x="19581" y="4404"/>
                    <a:pt x="19581" y="980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41"/>
            <p:cNvSpPr/>
            <p:nvPr/>
          </p:nvSpPr>
          <p:spPr>
            <a:xfrm>
              <a:off x="1595188" y="1693882"/>
              <a:ext cx="26" cy="1410089"/>
            </a:xfrm>
            <a:custGeom>
              <a:avLst/>
              <a:gdLst/>
              <a:ahLst/>
              <a:cxnLst/>
              <a:rect l="l" t="t" r="r" b="b"/>
              <a:pathLst>
                <a:path w="1" h="54607" fill="none" extrusionOk="0">
                  <a:moveTo>
                    <a:pt x="0" y="1"/>
                  </a:moveTo>
                  <a:lnTo>
                    <a:pt x="0" y="5460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41"/>
            <p:cNvSpPr/>
            <p:nvPr/>
          </p:nvSpPr>
          <p:spPr>
            <a:xfrm>
              <a:off x="724350" y="1693882"/>
              <a:ext cx="26" cy="1410089"/>
            </a:xfrm>
            <a:custGeom>
              <a:avLst/>
              <a:gdLst/>
              <a:ahLst/>
              <a:cxnLst/>
              <a:rect l="l" t="t" r="r" b="b"/>
              <a:pathLst>
                <a:path w="1" h="54607" fill="none" extrusionOk="0">
                  <a:moveTo>
                    <a:pt x="0" y="1"/>
                  </a:moveTo>
                  <a:lnTo>
                    <a:pt x="0" y="5460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41"/>
            <p:cNvSpPr/>
            <p:nvPr/>
          </p:nvSpPr>
          <p:spPr>
            <a:xfrm>
              <a:off x="-146488" y="1693882"/>
              <a:ext cx="26" cy="1180114"/>
            </a:xfrm>
            <a:custGeom>
              <a:avLst/>
              <a:gdLst/>
              <a:ahLst/>
              <a:cxnLst/>
              <a:rect l="l" t="t" r="r" b="b"/>
              <a:pathLst>
                <a:path w="1" h="45701" fill="none" extrusionOk="0">
                  <a:moveTo>
                    <a:pt x="0" y="1"/>
                  </a:moveTo>
                  <a:lnTo>
                    <a:pt x="0" y="4570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41"/>
            <p:cNvSpPr/>
            <p:nvPr/>
          </p:nvSpPr>
          <p:spPr>
            <a:xfrm>
              <a:off x="1213609" y="2742172"/>
              <a:ext cx="26" cy="24144"/>
            </a:xfrm>
            <a:custGeom>
              <a:avLst/>
              <a:gdLst/>
              <a:ahLst/>
              <a:cxnLst/>
              <a:rect l="l" t="t" r="r" b="b"/>
              <a:pathLst>
                <a:path w="1" h="935" fill="none" extrusionOk="0">
                  <a:moveTo>
                    <a:pt x="0" y="1"/>
                  </a:moveTo>
                  <a:lnTo>
                    <a:pt x="0" y="93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41"/>
            <p:cNvSpPr/>
            <p:nvPr/>
          </p:nvSpPr>
          <p:spPr>
            <a:xfrm>
              <a:off x="244568" y="2742172"/>
              <a:ext cx="26" cy="24144"/>
            </a:xfrm>
            <a:custGeom>
              <a:avLst/>
              <a:gdLst/>
              <a:ahLst/>
              <a:cxnLst/>
              <a:rect l="l" t="t" r="r" b="b"/>
              <a:pathLst>
                <a:path w="1" h="935" fill="none" extrusionOk="0">
                  <a:moveTo>
                    <a:pt x="0" y="1"/>
                  </a:moveTo>
                  <a:lnTo>
                    <a:pt x="0" y="93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41"/>
            <p:cNvSpPr/>
            <p:nvPr/>
          </p:nvSpPr>
          <p:spPr>
            <a:xfrm>
              <a:off x="231657" y="2754231"/>
              <a:ext cx="24996" cy="26"/>
            </a:xfrm>
            <a:custGeom>
              <a:avLst/>
              <a:gdLst/>
              <a:ahLst/>
              <a:cxnLst/>
              <a:rect l="l" t="t" r="r" b="b"/>
              <a:pathLst>
                <a:path w="968" h="1" fill="none" extrusionOk="0">
                  <a:moveTo>
                    <a:pt x="967" y="1"/>
                  </a:move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41"/>
            <p:cNvSpPr/>
            <p:nvPr/>
          </p:nvSpPr>
          <p:spPr>
            <a:xfrm>
              <a:off x="1951797" y="2737860"/>
              <a:ext cx="3460" cy="24144"/>
            </a:xfrm>
            <a:custGeom>
              <a:avLst/>
              <a:gdLst/>
              <a:ahLst/>
              <a:cxnLst/>
              <a:rect l="l" t="t" r="r" b="b"/>
              <a:pathLst>
                <a:path w="134" h="935" fill="none" extrusionOk="0">
                  <a:moveTo>
                    <a:pt x="134" y="935"/>
                  </a:moveTo>
                  <a:lnTo>
                    <a:pt x="0" y="1"/>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41"/>
            <p:cNvSpPr/>
            <p:nvPr/>
          </p:nvSpPr>
          <p:spPr>
            <a:xfrm>
              <a:off x="279015" y="2175394"/>
              <a:ext cx="67216" cy="63782"/>
            </a:xfrm>
            <a:custGeom>
              <a:avLst/>
              <a:gdLst/>
              <a:ahLst/>
              <a:cxnLst/>
              <a:rect l="l" t="t" r="r" b="b"/>
              <a:pathLst>
                <a:path w="2603" h="2470" fill="none" extrusionOk="0">
                  <a:moveTo>
                    <a:pt x="2603" y="2035"/>
                  </a:moveTo>
                  <a:lnTo>
                    <a:pt x="935" y="1"/>
                  </a:lnTo>
                  <a:lnTo>
                    <a:pt x="1" y="2469"/>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 name="Google Shape;1060;p41"/>
            <p:cNvGrpSpPr/>
            <p:nvPr/>
          </p:nvGrpSpPr>
          <p:grpSpPr>
            <a:xfrm>
              <a:off x="196332" y="2707558"/>
              <a:ext cx="1556072" cy="82709"/>
              <a:chOff x="196332" y="2707558"/>
              <a:chExt cx="1556072" cy="82709"/>
            </a:xfrm>
          </p:grpSpPr>
          <p:sp>
            <p:nvSpPr>
              <p:cNvPr id="1061" name="Google Shape;1061;p41"/>
              <p:cNvSpPr/>
              <p:nvPr/>
            </p:nvSpPr>
            <p:spPr>
              <a:xfrm>
                <a:off x="196332" y="2707558"/>
                <a:ext cx="95647" cy="82709"/>
              </a:xfrm>
              <a:custGeom>
                <a:avLst/>
                <a:gdLst/>
                <a:ahLst/>
                <a:cxnLst/>
                <a:rect l="l" t="t" r="r" b="b"/>
                <a:pathLst>
                  <a:path w="3704" h="3203" extrusionOk="0">
                    <a:moveTo>
                      <a:pt x="934" y="1"/>
                    </a:moveTo>
                    <a:lnTo>
                      <a:pt x="0" y="1602"/>
                    </a:lnTo>
                    <a:lnTo>
                      <a:pt x="934" y="3203"/>
                    </a:lnTo>
                    <a:lnTo>
                      <a:pt x="2769" y="3203"/>
                    </a:lnTo>
                    <a:lnTo>
                      <a:pt x="3703" y="1602"/>
                    </a:lnTo>
                    <a:lnTo>
                      <a:pt x="27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41"/>
              <p:cNvSpPr/>
              <p:nvPr/>
            </p:nvSpPr>
            <p:spPr>
              <a:xfrm>
                <a:off x="926544" y="2707558"/>
                <a:ext cx="95647" cy="82709"/>
              </a:xfrm>
              <a:custGeom>
                <a:avLst/>
                <a:gdLst/>
                <a:ahLst/>
                <a:cxnLst/>
                <a:rect l="l" t="t" r="r" b="b"/>
                <a:pathLst>
                  <a:path w="3704" h="3203" extrusionOk="0">
                    <a:moveTo>
                      <a:pt x="934" y="1"/>
                    </a:moveTo>
                    <a:lnTo>
                      <a:pt x="0" y="1602"/>
                    </a:lnTo>
                    <a:lnTo>
                      <a:pt x="934" y="3203"/>
                    </a:lnTo>
                    <a:lnTo>
                      <a:pt x="2769" y="3203"/>
                    </a:lnTo>
                    <a:lnTo>
                      <a:pt x="3703" y="1602"/>
                    </a:lnTo>
                    <a:lnTo>
                      <a:pt x="27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41"/>
              <p:cNvSpPr/>
              <p:nvPr/>
            </p:nvSpPr>
            <p:spPr>
              <a:xfrm>
                <a:off x="1656757" y="2707558"/>
                <a:ext cx="95647" cy="82709"/>
              </a:xfrm>
              <a:custGeom>
                <a:avLst/>
                <a:gdLst/>
                <a:ahLst/>
                <a:cxnLst/>
                <a:rect l="l" t="t" r="r" b="b"/>
                <a:pathLst>
                  <a:path w="3704" h="3203" extrusionOk="0">
                    <a:moveTo>
                      <a:pt x="934" y="1"/>
                    </a:moveTo>
                    <a:lnTo>
                      <a:pt x="0" y="1602"/>
                    </a:lnTo>
                    <a:lnTo>
                      <a:pt x="934" y="3203"/>
                    </a:lnTo>
                    <a:lnTo>
                      <a:pt x="2769" y="3203"/>
                    </a:lnTo>
                    <a:lnTo>
                      <a:pt x="3703" y="1602"/>
                    </a:lnTo>
                    <a:lnTo>
                      <a:pt x="27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64" name="Google Shape;1064;p41"/>
          <p:cNvSpPr txBox="1">
            <a:spLocks noGrp="1"/>
          </p:cNvSpPr>
          <p:nvPr>
            <p:ph type="title"/>
          </p:nvPr>
        </p:nvSpPr>
        <p:spPr>
          <a:xfrm>
            <a:off x="2642550" y="445025"/>
            <a:ext cx="3858900" cy="816900"/>
          </a:xfrm>
          <a:prstGeom prst="rect">
            <a:avLst/>
          </a:prstGeom>
        </p:spPr>
        <p:txBody>
          <a:bodyPr spcFirstLastPara="1" wrap="square" lIns="0" tIns="0" rIns="0" bIns="0" anchor="t" anchorCtr="0">
            <a:normAutofit/>
          </a:bodyPr>
          <a:lstStyle>
            <a:lvl1pPr lvl="0" algn="ctr" rtl="0">
              <a:spcBef>
                <a:spcPts val="0"/>
              </a:spcBef>
              <a:spcAft>
                <a:spcPts val="0"/>
              </a:spcAft>
              <a:buSzPts val="3600"/>
              <a:buNone/>
              <a:defRPr sz="5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65" name="Google Shape;1065;p41"/>
          <p:cNvSpPr txBox="1">
            <a:spLocks noGrp="1"/>
          </p:cNvSpPr>
          <p:nvPr>
            <p:ph type="subTitle" idx="1"/>
          </p:nvPr>
        </p:nvSpPr>
        <p:spPr>
          <a:xfrm>
            <a:off x="2642550" y="1475232"/>
            <a:ext cx="3858900" cy="3588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sz="1600" b="1"/>
            </a:lvl1pPr>
            <a:lvl2pPr lvl="1" algn="ctr" rtl="0">
              <a:lnSpc>
                <a:spcPct val="100000"/>
              </a:lnSpc>
              <a:spcBef>
                <a:spcPts val="0"/>
              </a:spcBef>
              <a:spcAft>
                <a:spcPts val="0"/>
              </a:spcAft>
              <a:buSzPts val="2100"/>
              <a:buFont typeface="Roboto"/>
              <a:buNone/>
              <a:defRPr sz="2100" b="1">
                <a:latin typeface="Roboto"/>
                <a:ea typeface="Roboto"/>
                <a:cs typeface="Roboto"/>
                <a:sym typeface="Roboto"/>
              </a:defRPr>
            </a:lvl2pPr>
            <a:lvl3pPr lvl="2" algn="ctr" rtl="0">
              <a:lnSpc>
                <a:spcPct val="100000"/>
              </a:lnSpc>
              <a:spcBef>
                <a:spcPts val="0"/>
              </a:spcBef>
              <a:spcAft>
                <a:spcPts val="0"/>
              </a:spcAft>
              <a:buSzPts val="2100"/>
              <a:buFont typeface="Roboto"/>
              <a:buNone/>
              <a:defRPr sz="2100" b="1">
                <a:latin typeface="Roboto"/>
                <a:ea typeface="Roboto"/>
                <a:cs typeface="Roboto"/>
                <a:sym typeface="Roboto"/>
              </a:defRPr>
            </a:lvl3pPr>
            <a:lvl4pPr lvl="3" algn="ctr" rtl="0">
              <a:lnSpc>
                <a:spcPct val="100000"/>
              </a:lnSpc>
              <a:spcBef>
                <a:spcPts val="0"/>
              </a:spcBef>
              <a:spcAft>
                <a:spcPts val="0"/>
              </a:spcAft>
              <a:buSzPts val="2100"/>
              <a:buFont typeface="Roboto"/>
              <a:buNone/>
              <a:defRPr sz="2100" b="1">
                <a:latin typeface="Roboto"/>
                <a:ea typeface="Roboto"/>
                <a:cs typeface="Roboto"/>
                <a:sym typeface="Roboto"/>
              </a:defRPr>
            </a:lvl4pPr>
            <a:lvl5pPr lvl="4" algn="ctr" rtl="0">
              <a:lnSpc>
                <a:spcPct val="100000"/>
              </a:lnSpc>
              <a:spcBef>
                <a:spcPts val="0"/>
              </a:spcBef>
              <a:spcAft>
                <a:spcPts val="0"/>
              </a:spcAft>
              <a:buSzPts val="2100"/>
              <a:buFont typeface="Roboto"/>
              <a:buNone/>
              <a:defRPr sz="2100" b="1">
                <a:latin typeface="Roboto"/>
                <a:ea typeface="Roboto"/>
                <a:cs typeface="Roboto"/>
                <a:sym typeface="Roboto"/>
              </a:defRPr>
            </a:lvl5pPr>
            <a:lvl6pPr lvl="5" algn="ctr" rtl="0">
              <a:lnSpc>
                <a:spcPct val="100000"/>
              </a:lnSpc>
              <a:spcBef>
                <a:spcPts val="0"/>
              </a:spcBef>
              <a:spcAft>
                <a:spcPts val="0"/>
              </a:spcAft>
              <a:buSzPts val="2100"/>
              <a:buFont typeface="Roboto"/>
              <a:buNone/>
              <a:defRPr sz="2100" b="1">
                <a:latin typeface="Roboto"/>
                <a:ea typeface="Roboto"/>
                <a:cs typeface="Roboto"/>
                <a:sym typeface="Roboto"/>
              </a:defRPr>
            </a:lvl6pPr>
            <a:lvl7pPr lvl="6" algn="ctr" rtl="0">
              <a:lnSpc>
                <a:spcPct val="100000"/>
              </a:lnSpc>
              <a:spcBef>
                <a:spcPts val="0"/>
              </a:spcBef>
              <a:spcAft>
                <a:spcPts val="0"/>
              </a:spcAft>
              <a:buSzPts val="2100"/>
              <a:buFont typeface="Roboto"/>
              <a:buNone/>
              <a:defRPr sz="2100" b="1">
                <a:latin typeface="Roboto"/>
                <a:ea typeface="Roboto"/>
                <a:cs typeface="Roboto"/>
                <a:sym typeface="Roboto"/>
              </a:defRPr>
            </a:lvl7pPr>
            <a:lvl8pPr lvl="7" algn="ctr" rtl="0">
              <a:lnSpc>
                <a:spcPct val="100000"/>
              </a:lnSpc>
              <a:spcBef>
                <a:spcPts val="0"/>
              </a:spcBef>
              <a:spcAft>
                <a:spcPts val="0"/>
              </a:spcAft>
              <a:buSzPts val="2100"/>
              <a:buFont typeface="Roboto"/>
              <a:buNone/>
              <a:defRPr sz="2100" b="1">
                <a:latin typeface="Roboto"/>
                <a:ea typeface="Roboto"/>
                <a:cs typeface="Roboto"/>
                <a:sym typeface="Roboto"/>
              </a:defRPr>
            </a:lvl8pPr>
            <a:lvl9pPr lvl="8" algn="ctr" rtl="0">
              <a:lnSpc>
                <a:spcPct val="100000"/>
              </a:lnSpc>
              <a:spcBef>
                <a:spcPts val="0"/>
              </a:spcBef>
              <a:spcAft>
                <a:spcPts val="0"/>
              </a:spcAft>
              <a:buSzPts val="2100"/>
              <a:buFont typeface="Roboto"/>
              <a:buNone/>
              <a:defRPr sz="2100" b="1">
                <a:latin typeface="Roboto"/>
                <a:ea typeface="Roboto"/>
                <a:cs typeface="Roboto"/>
                <a:sym typeface="Roboto"/>
              </a:defRPr>
            </a:lvl9pPr>
          </a:lstStyle>
          <a:p>
            <a:endParaRPr/>
          </a:p>
        </p:txBody>
      </p:sp>
      <p:sp>
        <p:nvSpPr>
          <p:cNvPr id="1066" name="Google Shape;1066;p41"/>
          <p:cNvSpPr txBox="1">
            <a:spLocks noGrp="1"/>
          </p:cNvSpPr>
          <p:nvPr>
            <p:ph type="subTitle" idx="2"/>
          </p:nvPr>
        </p:nvSpPr>
        <p:spPr>
          <a:xfrm>
            <a:off x="2642550" y="1857293"/>
            <a:ext cx="3858900" cy="7050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100"/>
              <a:buNone/>
              <a:defRPr/>
            </a:lvl1pPr>
            <a:lvl2pPr lvl="1" algn="ctr" rtl="0">
              <a:lnSpc>
                <a:spcPct val="100000"/>
              </a:lnSpc>
              <a:spcBef>
                <a:spcPts val="0"/>
              </a:spcBef>
              <a:spcAft>
                <a:spcPts val="0"/>
              </a:spcAft>
              <a:buClr>
                <a:schemeClr val="accent2"/>
              </a:buClr>
              <a:buSzPts val="2100"/>
              <a:buFont typeface="Roboto"/>
              <a:buNone/>
              <a:defRPr sz="2100">
                <a:solidFill>
                  <a:schemeClr val="accent2"/>
                </a:solidFill>
                <a:latin typeface="Roboto"/>
                <a:ea typeface="Roboto"/>
                <a:cs typeface="Roboto"/>
                <a:sym typeface="Roboto"/>
              </a:defRPr>
            </a:lvl2pPr>
            <a:lvl3pPr lvl="2" algn="ctr" rtl="0">
              <a:lnSpc>
                <a:spcPct val="100000"/>
              </a:lnSpc>
              <a:spcBef>
                <a:spcPts val="0"/>
              </a:spcBef>
              <a:spcAft>
                <a:spcPts val="0"/>
              </a:spcAft>
              <a:buClr>
                <a:schemeClr val="accent2"/>
              </a:buClr>
              <a:buSzPts val="2100"/>
              <a:buFont typeface="Roboto"/>
              <a:buNone/>
              <a:defRPr sz="2100">
                <a:solidFill>
                  <a:schemeClr val="accent2"/>
                </a:solidFill>
                <a:latin typeface="Roboto"/>
                <a:ea typeface="Roboto"/>
                <a:cs typeface="Roboto"/>
                <a:sym typeface="Roboto"/>
              </a:defRPr>
            </a:lvl3pPr>
            <a:lvl4pPr lvl="3" algn="ctr" rtl="0">
              <a:lnSpc>
                <a:spcPct val="100000"/>
              </a:lnSpc>
              <a:spcBef>
                <a:spcPts val="0"/>
              </a:spcBef>
              <a:spcAft>
                <a:spcPts val="0"/>
              </a:spcAft>
              <a:buClr>
                <a:schemeClr val="accent2"/>
              </a:buClr>
              <a:buSzPts val="2100"/>
              <a:buFont typeface="Roboto"/>
              <a:buNone/>
              <a:defRPr sz="2100">
                <a:solidFill>
                  <a:schemeClr val="accent2"/>
                </a:solidFill>
                <a:latin typeface="Roboto"/>
                <a:ea typeface="Roboto"/>
                <a:cs typeface="Roboto"/>
                <a:sym typeface="Roboto"/>
              </a:defRPr>
            </a:lvl4pPr>
            <a:lvl5pPr lvl="4" algn="ctr" rtl="0">
              <a:lnSpc>
                <a:spcPct val="100000"/>
              </a:lnSpc>
              <a:spcBef>
                <a:spcPts val="0"/>
              </a:spcBef>
              <a:spcAft>
                <a:spcPts val="0"/>
              </a:spcAft>
              <a:buClr>
                <a:schemeClr val="accent2"/>
              </a:buClr>
              <a:buSzPts val="2100"/>
              <a:buFont typeface="Roboto"/>
              <a:buNone/>
              <a:defRPr sz="2100">
                <a:solidFill>
                  <a:schemeClr val="accent2"/>
                </a:solidFill>
                <a:latin typeface="Roboto"/>
                <a:ea typeface="Roboto"/>
                <a:cs typeface="Roboto"/>
                <a:sym typeface="Roboto"/>
              </a:defRPr>
            </a:lvl5pPr>
            <a:lvl6pPr lvl="5" algn="ctr" rtl="0">
              <a:lnSpc>
                <a:spcPct val="100000"/>
              </a:lnSpc>
              <a:spcBef>
                <a:spcPts val="0"/>
              </a:spcBef>
              <a:spcAft>
                <a:spcPts val="0"/>
              </a:spcAft>
              <a:buClr>
                <a:schemeClr val="accent2"/>
              </a:buClr>
              <a:buSzPts val="2100"/>
              <a:buFont typeface="Roboto"/>
              <a:buNone/>
              <a:defRPr sz="2100">
                <a:solidFill>
                  <a:schemeClr val="accent2"/>
                </a:solidFill>
                <a:latin typeface="Roboto"/>
                <a:ea typeface="Roboto"/>
                <a:cs typeface="Roboto"/>
                <a:sym typeface="Roboto"/>
              </a:defRPr>
            </a:lvl6pPr>
            <a:lvl7pPr lvl="6" algn="ctr" rtl="0">
              <a:lnSpc>
                <a:spcPct val="100000"/>
              </a:lnSpc>
              <a:spcBef>
                <a:spcPts val="0"/>
              </a:spcBef>
              <a:spcAft>
                <a:spcPts val="0"/>
              </a:spcAft>
              <a:buClr>
                <a:schemeClr val="accent2"/>
              </a:buClr>
              <a:buSzPts val="2100"/>
              <a:buFont typeface="Roboto"/>
              <a:buNone/>
              <a:defRPr sz="2100">
                <a:solidFill>
                  <a:schemeClr val="accent2"/>
                </a:solidFill>
                <a:latin typeface="Roboto"/>
                <a:ea typeface="Roboto"/>
                <a:cs typeface="Roboto"/>
                <a:sym typeface="Roboto"/>
              </a:defRPr>
            </a:lvl7pPr>
            <a:lvl8pPr lvl="7" algn="ctr" rtl="0">
              <a:lnSpc>
                <a:spcPct val="100000"/>
              </a:lnSpc>
              <a:spcBef>
                <a:spcPts val="0"/>
              </a:spcBef>
              <a:spcAft>
                <a:spcPts val="0"/>
              </a:spcAft>
              <a:buClr>
                <a:schemeClr val="accent2"/>
              </a:buClr>
              <a:buSzPts val="2100"/>
              <a:buFont typeface="Roboto"/>
              <a:buNone/>
              <a:defRPr sz="2100">
                <a:solidFill>
                  <a:schemeClr val="accent2"/>
                </a:solidFill>
                <a:latin typeface="Roboto"/>
                <a:ea typeface="Roboto"/>
                <a:cs typeface="Roboto"/>
                <a:sym typeface="Roboto"/>
              </a:defRPr>
            </a:lvl8pPr>
            <a:lvl9pPr lvl="8" algn="ctr" rtl="0">
              <a:lnSpc>
                <a:spcPct val="100000"/>
              </a:lnSpc>
              <a:spcBef>
                <a:spcPts val="0"/>
              </a:spcBef>
              <a:spcAft>
                <a:spcPts val="0"/>
              </a:spcAft>
              <a:buClr>
                <a:schemeClr val="accent2"/>
              </a:buClr>
              <a:buSzPts val="2100"/>
              <a:buFont typeface="Roboto"/>
              <a:buNone/>
              <a:defRPr sz="2100">
                <a:solidFill>
                  <a:schemeClr val="accent2"/>
                </a:solidFill>
                <a:latin typeface="Roboto"/>
                <a:ea typeface="Roboto"/>
                <a:cs typeface="Roboto"/>
                <a:sym typeface="Roboto"/>
              </a:defRPr>
            </a:lvl9pPr>
          </a:lstStyle>
          <a:p>
            <a:endParaRPr/>
          </a:p>
        </p:txBody>
      </p:sp>
      <p:sp>
        <p:nvSpPr>
          <p:cNvPr id="1067" name="Google Shape;1067;p41"/>
          <p:cNvSpPr txBox="1">
            <a:spLocks noGrp="1"/>
          </p:cNvSpPr>
          <p:nvPr>
            <p:ph type="subTitle" idx="3"/>
          </p:nvPr>
        </p:nvSpPr>
        <p:spPr>
          <a:xfrm>
            <a:off x="2642550" y="2634532"/>
            <a:ext cx="3858900" cy="3588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Clr>
                <a:schemeClr val="accent2"/>
              </a:buClr>
              <a:buSzPts val="2100"/>
              <a:buNone/>
              <a:defRPr/>
            </a:lvl1pPr>
            <a:lvl2pPr lvl="1" algn="ctr" rtl="0">
              <a:lnSpc>
                <a:spcPct val="100000"/>
              </a:lnSpc>
              <a:spcBef>
                <a:spcPts val="0"/>
              </a:spcBef>
              <a:spcAft>
                <a:spcPts val="0"/>
              </a:spcAft>
              <a:buClr>
                <a:schemeClr val="accent2"/>
              </a:buClr>
              <a:buSzPts val="2100"/>
              <a:buFont typeface="Roboto"/>
              <a:buNone/>
              <a:defRPr sz="2100">
                <a:solidFill>
                  <a:schemeClr val="accent2"/>
                </a:solidFill>
                <a:latin typeface="Roboto"/>
                <a:ea typeface="Roboto"/>
                <a:cs typeface="Roboto"/>
                <a:sym typeface="Roboto"/>
              </a:defRPr>
            </a:lvl2pPr>
            <a:lvl3pPr lvl="2" algn="ctr" rtl="0">
              <a:lnSpc>
                <a:spcPct val="100000"/>
              </a:lnSpc>
              <a:spcBef>
                <a:spcPts val="0"/>
              </a:spcBef>
              <a:spcAft>
                <a:spcPts val="0"/>
              </a:spcAft>
              <a:buClr>
                <a:schemeClr val="accent2"/>
              </a:buClr>
              <a:buSzPts val="2100"/>
              <a:buFont typeface="Roboto"/>
              <a:buNone/>
              <a:defRPr sz="2100">
                <a:solidFill>
                  <a:schemeClr val="accent2"/>
                </a:solidFill>
                <a:latin typeface="Roboto"/>
                <a:ea typeface="Roboto"/>
                <a:cs typeface="Roboto"/>
                <a:sym typeface="Roboto"/>
              </a:defRPr>
            </a:lvl3pPr>
            <a:lvl4pPr lvl="3" algn="ctr" rtl="0">
              <a:lnSpc>
                <a:spcPct val="100000"/>
              </a:lnSpc>
              <a:spcBef>
                <a:spcPts val="0"/>
              </a:spcBef>
              <a:spcAft>
                <a:spcPts val="0"/>
              </a:spcAft>
              <a:buClr>
                <a:schemeClr val="accent2"/>
              </a:buClr>
              <a:buSzPts val="2100"/>
              <a:buFont typeface="Roboto"/>
              <a:buNone/>
              <a:defRPr sz="2100">
                <a:solidFill>
                  <a:schemeClr val="accent2"/>
                </a:solidFill>
                <a:latin typeface="Roboto"/>
                <a:ea typeface="Roboto"/>
                <a:cs typeface="Roboto"/>
                <a:sym typeface="Roboto"/>
              </a:defRPr>
            </a:lvl4pPr>
            <a:lvl5pPr lvl="4" algn="ctr" rtl="0">
              <a:lnSpc>
                <a:spcPct val="100000"/>
              </a:lnSpc>
              <a:spcBef>
                <a:spcPts val="0"/>
              </a:spcBef>
              <a:spcAft>
                <a:spcPts val="0"/>
              </a:spcAft>
              <a:buClr>
                <a:schemeClr val="accent2"/>
              </a:buClr>
              <a:buSzPts val="2100"/>
              <a:buFont typeface="Roboto"/>
              <a:buNone/>
              <a:defRPr sz="2100">
                <a:solidFill>
                  <a:schemeClr val="accent2"/>
                </a:solidFill>
                <a:latin typeface="Roboto"/>
                <a:ea typeface="Roboto"/>
                <a:cs typeface="Roboto"/>
                <a:sym typeface="Roboto"/>
              </a:defRPr>
            </a:lvl5pPr>
            <a:lvl6pPr lvl="5" algn="ctr" rtl="0">
              <a:lnSpc>
                <a:spcPct val="100000"/>
              </a:lnSpc>
              <a:spcBef>
                <a:spcPts val="0"/>
              </a:spcBef>
              <a:spcAft>
                <a:spcPts val="0"/>
              </a:spcAft>
              <a:buClr>
                <a:schemeClr val="accent2"/>
              </a:buClr>
              <a:buSzPts val="2100"/>
              <a:buFont typeface="Roboto"/>
              <a:buNone/>
              <a:defRPr sz="2100">
                <a:solidFill>
                  <a:schemeClr val="accent2"/>
                </a:solidFill>
                <a:latin typeface="Roboto"/>
                <a:ea typeface="Roboto"/>
                <a:cs typeface="Roboto"/>
                <a:sym typeface="Roboto"/>
              </a:defRPr>
            </a:lvl6pPr>
            <a:lvl7pPr lvl="6" algn="ctr" rtl="0">
              <a:lnSpc>
                <a:spcPct val="100000"/>
              </a:lnSpc>
              <a:spcBef>
                <a:spcPts val="0"/>
              </a:spcBef>
              <a:spcAft>
                <a:spcPts val="0"/>
              </a:spcAft>
              <a:buClr>
                <a:schemeClr val="accent2"/>
              </a:buClr>
              <a:buSzPts val="2100"/>
              <a:buFont typeface="Roboto"/>
              <a:buNone/>
              <a:defRPr sz="2100">
                <a:solidFill>
                  <a:schemeClr val="accent2"/>
                </a:solidFill>
                <a:latin typeface="Roboto"/>
                <a:ea typeface="Roboto"/>
                <a:cs typeface="Roboto"/>
                <a:sym typeface="Roboto"/>
              </a:defRPr>
            </a:lvl7pPr>
            <a:lvl8pPr lvl="7" algn="ctr" rtl="0">
              <a:lnSpc>
                <a:spcPct val="100000"/>
              </a:lnSpc>
              <a:spcBef>
                <a:spcPts val="0"/>
              </a:spcBef>
              <a:spcAft>
                <a:spcPts val="0"/>
              </a:spcAft>
              <a:buClr>
                <a:schemeClr val="accent2"/>
              </a:buClr>
              <a:buSzPts val="2100"/>
              <a:buFont typeface="Roboto"/>
              <a:buNone/>
              <a:defRPr sz="2100">
                <a:solidFill>
                  <a:schemeClr val="accent2"/>
                </a:solidFill>
                <a:latin typeface="Roboto"/>
                <a:ea typeface="Roboto"/>
                <a:cs typeface="Roboto"/>
                <a:sym typeface="Roboto"/>
              </a:defRPr>
            </a:lvl8pPr>
            <a:lvl9pPr lvl="8" algn="ctr" rtl="0">
              <a:lnSpc>
                <a:spcPct val="100000"/>
              </a:lnSpc>
              <a:spcBef>
                <a:spcPts val="0"/>
              </a:spcBef>
              <a:spcAft>
                <a:spcPts val="0"/>
              </a:spcAft>
              <a:buClr>
                <a:schemeClr val="accent2"/>
              </a:buClr>
              <a:buSzPts val="2100"/>
              <a:buFont typeface="Roboto"/>
              <a:buNone/>
              <a:defRPr sz="2100">
                <a:solidFill>
                  <a:schemeClr val="accent2"/>
                </a:solidFill>
                <a:latin typeface="Roboto"/>
                <a:ea typeface="Roboto"/>
                <a:cs typeface="Roboto"/>
                <a:sym typeface="Roboto"/>
              </a:defRPr>
            </a:lvl9pPr>
          </a:lstStyle>
          <a:p>
            <a:endParaRPr/>
          </a:p>
        </p:txBody>
      </p:sp>
      <p:sp>
        <p:nvSpPr>
          <p:cNvPr id="1068" name="Google Shape;1068;p41"/>
          <p:cNvSpPr txBox="1"/>
          <p:nvPr/>
        </p:nvSpPr>
        <p:spPr>
          <a:xfrm>
            <a:off x="2743200" y="3520450"/>
            <a:ext cx="3657600" cy="433200"/>
          </a:xfrm>
          <a:prstGeom prst="rect">
            <a:avLst/>
          </a:prstGeom>
          <a:noFill/>
          <a:ln>
            <a:noFill/>
          </a:ln>
        </p:spPr>
        <p:txBody>
          <a:bodyPr spcFirstLastPara="1" wrap="square" lIns="0" tIns="0" rIns="0" bIns="0" anchor="t" anchorCtr="0">
            <a:noAutofit/>
          </a:bodyPr>
          <a:lstStyle/>
          <a:p>
            <a:pPr marL="0" lvl="0" indent="0" algn="ctr" rtl="0">
              <a:spcBef>
                <a:spcPts val="300"/>
              </a:spcBef>
              <a:spcAft>
                <a:spcPts val="0"/>
              </a:spcAft>
              <a:buClr>
                <a:schemeClr val="dk1"/>
              </a:buClr>
              <a:buSzPts val="1100"/>
              <a:buFont typeface="Arial"/>
              <a:buNone/>
            </a:pPr>
            <a:r>
              <a:rPr lang="en" sz="850">
                <a:solidFill>
                  <a:schemeClr val="accent1"/>
                </a:solidFill>
                <a:latin typeface="Montserrat"/>
                <a:ea typeface="Montserrat"/>
                <a:cs typeface="Montserrat"/>
                <a:sym typeface="Montserrat"/>
              </a:rPr>
              <a:t>CREDITS: This presentation template was created by </a:t>
            </a:r>
            <a:r>
              <a:rPr lang="en" sz="850" b="1">
                <a:solidFill>
                  <a:schemeClr val="accent1"/>
                </a:solidFill>
                <a:uFill>
                  <a:noFill/>
                </a:uFill>
                <a:latin typeface="Montserrat"/>
                <a:ea typeface="Montserrat"/>
                <a:cs typeface="Montserrat"/>
                <a:sym typeface="Montserrat"/>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850">
                <a:solidFill>
                  <a:schemeClr val="accent1"/>
                </a:solidFill>
                <a:latin typeface="Montserrat"/>
                <a:ea typeface="Montserrat"/>
                <a:cs typeface="Montserrat"/>
                <a:sym typeface="Montserrat"/>
              </a:rPr>
              <a:t>, including icons by </a:t>
            </a:r>
            <a:r>
              <a:rPr lang="en" sz="850" b="1">
                <a:solidFill>
                  <a:schemeClr val="accent1"/>
                </a:solidFill>
                <a:uFill>
                  <a:noFill/>
                </a:uFill>
                <a:latin typeface="Montserrat"/>
                <a:ea typeface="Montserrat"/>
                <a:cs typeface="Montserrat"/>
                <a:sym typeface="Montserrat"/>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850">
                <a:solidFill>
                  <a:schemeClr val="accent1"/>
                </a:solidFill>
                <a:latin typeface="Montserrat"/>
                <a:ea typeface="Montserrat"/>
                <a:cs typeface="Montserrat"/>
                <a:sym typeface="Montserrat"/>
              </a:rPr>
              <a:t>, and infographics &amp; images by </a:t>
            </a:r>
            <a:r>
              <a:rPr lang="en" sz="850" b="1">
                <a:solidFill>
                  <a:schemeClr val="accent1"/>
                </a:solidFill>
                <a:uFill>
                  <a:noFill/>
                </a:uFill>
                <a:latin typeface="Montserrat"/>
                <a:ea typeface="Montserrat"/>
                <a:cs typeface="Montserrat"/>
                <a:sym typeface="Montserrat"/>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r>
              <a:rPr lang="en" sz="850">
                <a:solidFill>
                  <a:schemeClr val="accent1"/>
                </a:solidFill>
                <a:latin typeface="Montserrat"/>
                <a:ea typeface="Montserrat"/>
                <a:cs typeface="Montserrat"/>
                <a:sym typeface="Montserrat"/>
              </a:rPr>
              <a:t> </a:t>
            </a:r>
            <a:endParaRPr sz="1100">
              <a:solidFill>
                <a:schemeClr val="accent1"/>
              </a:solidFill>
              <a:latin typeface="Montserrat"/>
              <a:ea typeface="Montserrat"/>
              <a:cs typeface="Montserrat"/>
              <a:sym typeface="Montserrat"/>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Background ">
  <p:cSld name="CUSTOM_20">
    <p:spTree>
      <p:nvGrpSpPr>
        <p:cNvPr id="1" name="Shape 1069"/>
        <p:cNvGrpSpPr/>
        <p:nvPr/>
      </p:nvGrpSpPr>
      <p:grpSpPr>
        <a:xfrm>
          <a:off x="0" y="0"/>
          <a:ext cx="0" cy="0"/>
          <a:chOff x="0" y="0"/>
          <a:chExt cx="0" cy="0"/>
        </a:xfrm>
      </p:grpSpPr>
      <p:sp>
        <p:nvSpPr>
          <p:cNvPr id="1070" name="Google Shape;1070;p42"/>
          <p:cNvSpPr/>
          <p:nvPr/>
        </p:nvSpPr>
        <p:spPr>
          <a:xfrm flipH="1">
            <a:off x="-1447195" y="1790710"/>
            <a:ext cx="21311455" cy="4347014"/>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Background 1">
  <p:cSld name="CUSTOM_20_1">
    <p:bg>
      <p:bgPr>
        <a:solidFill>
          <a:schemeClr val="accent5"/>
        </a:solidFill>
        <a:effectLst/>
      </p:bgPr>
    </p:bg>
    <p:spTree>
      <p:nvGrpSpPr>
        <p:cNvPr id="1" name="Shape 1071"/>
        <p:cNvGrpSpPr/>
        <p:nvPr/>
      </p:nvGrpSpPr>
      <p:grpSpPr>
        <a:xfrm>
          <a:off x="0" y="0"/>
          <a:ext cx="0" cy="0"/>
          <a:chOff x="0" y="0"/>
          <a:chExt cx="0" cy="0"/>
        </a:xfrm>
      </p:grpSpPr>
      <p:sp>
        <p:nvSpPr>
          <p:cNvPr id="1072" name="Google Shape;1072;p43"/>
          <p:cNvSpPr/>
          <p:nvPr/>
        </p:nvSpPr>
        <p:spPr>
          <a:xfrm rot="10800000">
            <a:off x="-2648006" y="-619105"/>
            <a:ext cx="13558759" cy="2765633"/>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43"/>
          <p:cNvSpPr/>
          <p:nvPr/>
        </p:nvSpPr>
        <p:spPr>
          <a:xfrm>
            <a:off x="-2648006" y="2571745"/>
            <a:ext cx="13558759" cy="2765633"/>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5"/>
        <p:cNvGrpSpPr/>
        <p:nvPr/>
      </p:nvGrpSpPr>
      <p:grpSpPr>
        <a:xfrm>
          <a:off x="0" y="0"/>
          <a:ext cx="0" cy="0"/>
          <a:chOff x="0" y="0"/>
          <a:chExt cx="0" cy="0"/>
        </a:xfrm>
      </p:grpSpPr>
      <p:sp>
        <p:nvSpPr>
          <p:cNvPr id="96" name="Google Shape;96;p6"/>
          <p:cNvSpPr/>
          <p:nvPr/>
        </p:nvSpPr>
        <p:spPr>
          <a:xfrm flipH="1">
            <a:off x="-3521055" y="3622725"/>
            <a:ext cx="12984007"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 name="Google Shape;97;p6"/>
          <p:cNvGrpSpPr/>
          <p:nvPr/>
        </p:nvGrpSpPr>
        <p:grpSpPr>
          <a:xfrm flipH="1">
            <a:off x="8226551" y="3318368"/>
            <a:ext cx="1664241" cy="1777507"/>
            <a:chOff x="-574226" y="3579893"/>
            <a:chExt cx="1664241" cy="1777507"/>
          </a:xfrm>
        </p:grpSpPr>
        <p:sp>
          <p:nvSpPr>
            <p:cNvPr id="98" name="Google Shape;98;p6"/>
            <p:cNvSpPr/>
            <p:nvPr/>
          </p:nvSpPr>
          <p:spPr>
            <a:xfrm>
              <a:off x="132332" y="3652961"/>
              <a:ext cx="293453" cy="166944"/>
            </a:xfrm>
            <a:custGeom>
              <a:avLst/>
              <a:gdLst/>
              <a:ahLst/>
              <a:cxnLst/>
              <a:rect l="l" t="t" r="r" b="b"/>
              <a:pathLst>
                <a:path w="1241" h="706" extrusionOk="0">
                  <a:moveTo>
                    <a:pt x="333" y="1"/>
                  </a:moveTo>
                  <a:cubicBezTo>
                    <a:pt x="167" y="1"/>
                    <a:pt x="0" y="54"/>
                    <a:pt x="28" y="276"/>
                  </a:cubicBezTo>
                  <a:cubicBezTo>
                    <a:pt x="59" y="555"/>
                    <a:pt x="400" y="705"/>
                    <a:pt x="687" y="705"/>
                  </a:cubicBezTo>
                  <a:cubicBezTo>
                    <a:pt x="845" y="705"/>
                    <a:pt x="986" y="660"/>
                    <a:pt x="1051" y="566"/>
                  </a:cubicBezTo>
                  <a:cubicBezTo>
                    <a:pt x="1240" y="306"/>
                    <a:pt x="637" y="45"/>
                    <a:pt x="637" y="45"/>
                  </a:cubicBezTo>
                  <a:cubicBezTo>
                    <a:pt x="637" y="45"/>
                    <a:pt x="486" y="1"/>
                    <a:pt x="33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574226" y="4327122"/>
              <a:ext cx="721691" cy="1030278"/>
            </a:xfrm>
            <a:custGeom>
              <a:avLst/>
              <a:gdLst/>
              <a:ahLst/>
              <a:cxnLst/>
              <a:rect l="l" t="t" r="r" b="b"/>
              <a:pathLst>
                <a:path w="3052" h="4357" extrusionOk="0">
                  <a:moveTo>
                    <a:pt x="1230" y="0"/>
                  </a:moveTo>
                  <a:cubicBezTo>
                    <a:pt x="585" y="0"/>
                    <a:pt x="1" y="754"/>
                    <a:pt x="893" y="1831"/>
                  </a:cubicBezTo>
                  <a:cubicBezTo>
                    <a:pt x="1508" y="2570"/>
                    <a:pt x="1928" y="3777"/>
                    <a:pt x="2265" y="4191"/>
                  </a:cubicBezTo>
                  <a:cubicBezTo>
                    <a:pt x="2369" y="4315"/>
                    <a:pt x="2467" y="4356"/>
                    <a:pt x="2550" y="4356"/>
                  </a:cubicBezTo>
                  <a:cubicBezTo>
                    <a:pt x="2716" y="4356"/>
                    <a:pt x="2827" y="4191"/>
                    <a:pt x="2827" y="4191"/>
                  </a:cubicBezTo>
                  <a:cubicBezTo>
                    <a:pt x="3052" y="2488"/>
                    <a:pt x="2543" y="897"/>
                    <a:pt x="1810" y="234"/>
                  </a:cubicBezTo>
                  <a:cubicBezTo>
                    <a:pt x="1639" y="74"/>
                    <a:pt x="1432" y="0"/>
                    <a:pt x="12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462614" y="4388840"/>
              <a:ext cx="250416" cy="170964"/>
            </a:xfrm>
            <a:custGeom>
              <a:avLst/>
              <a:gdLst/>
              <a:ahLst/>
              <a:cxnLst/>
              <a:rect l="l" t="t" r="r" b="b"/>
              <a:pathLst>
                <a:path w="1059" h="723" extrusionOk="0">
                  <a:moveTo>
                    <a:pt x="823" y="0"/>
                  </a:moveTo>
                  <a:cubicBezTo>
                    <a:pt x="664" y="0"/>
                    <a:pt x="456" y="121"/>
                    <a:pt x="456" y="121"/>
                  </a:cubicBezTo>
                  <a:cubicBezTo>
                    <a:pt x="456" y="121"/>
                    <a:pt x="1" y="476"/>
                    <a:pt x="297" y="677"/>
                  </a:cubicBezTo>
                  <a:cubicBezTo>
                    <a:pt x="345" y="709"/>
                    <a:pt x="397" y="723"/>
                    <a:pt x="452" y="723"/>
                  </a:cubicBezTo>
                  <a:cubicBezTo>
                    <a:pt x="733" y="723"/>
                    <a:pt x="1059" y="349"/>
                    <a:pt x="995" y="121"/>
                  </a:cubicBezTo>
                  <a:cubicBezTo>
                    <a:pt x="971" y="30"/>
                    <a:pt x="903" y="0"/>
                    <a:pt x="82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317957" y="4497614"/>
              <a:ext cx="772058" cy="847254"/>
            </a:xfrm>
            <a:custGeom>
              <a:avLst/>
              <a:gdLst/>
              <a:ahLst/>
              <a:cxnLst/>
              <a:rect l="l" t="t" r="r" b="b"/>
              <a:pathLst>
                <a:path w="3265" h="3583" extrusionOk="0">
                  <a:moveTo>
                    <a:pt x="2066" y="1"/>
                  </a:moveTo>
                  <a:cubicBezTo>
                    <a:pt x="1938" y="1"/>
                    <a:pt x="1805" y="33"/>
                    <a:pt x="1680" y="105"/>
                  </a:cubicBezTo>
                  <a:cubicBezTo>
                    <a:pt x="929" y="548"/>
                    <a:pt x="160" y="1838"/>
                    <a:pt x="0" y="3375"/>
                  </a:cubicBezTo>
                  <a:cubicBezTo>
                    <a:pt x="0" y="3375"/>
                    <a:pt x="77" y="3583"/>
                    <a:pt x="256" y="3583"/>
                  </a:cubicBezTo>
                  <a:cubicBezTo>
                    <a:pt x="320" y="3583"/>
                    <a:pt x="398" y="3555"/>
                    <a:pt x="491" y="3482"/>
                  </a:cubicBezTo>
                  <a:cubicBezTo>
                    <a:pt x="864" y="3186"/>
                    <a:pt x="1479" y="2222"/>
                    <a:pt x="2171" y="1696"/>
                  </a:cubicBezTo>
                  <a:cubicBezTo>
                    <a:pt x="3264" y="854"/>
                    <a:pt x="2722" y="1"/>
                    <a:pt x="20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72211" y="3579893"/>
              <a:ext cx="544106" cy="1768049"/>
            </a:xfrm>
            <a:custGeom>
              <a:avLst/>
              <a:gdLst/>
              <a:ahLst/>
              <a:cxnLst/>
              <a:rect l="l" t="t" r="r" b="b"/>
              <a:pathLst>
                <a:path w="2301" h="7477" extrusionOk="0">
                  <a:moveTo>
                    <a:pt x="1308" y="0"/>
                  </a:moveTo>
                  <a:cubicBezTo>
                    <a:pt x="937" y="0"/>
                    <a:pt x="563" y="260"/>
                    <a:pt x="396" y="934"/>
                  </a:cubicBezTo>
                  <a:cubicBezTo>
                    <a:pt x="0" y="2507"/>
                    <a:pt x="704" y="7351"/>
                    <a:pt x="704" y="7351"/>
                  </a:cubicBezTo>
                  <a:cubicBezTo>
                    <a:pt x="792" y="7438"/>
                    <a:pt x="871" y="7477"/>
                    <a:pt x="942" y="7477"/>
                  </a:cubicBezTo>
                  <a:cubicBezTo>
                    <a:pt x="1520" y="7477"/>
                    <a:pt x="1590" y="4913"/>
                    <a:pt x="1626" y="4518"/>
                  </a:cubicBezTo>
                  <a:cubicBezTo>
                    <a:pt x="1674" y="4074"/>
                    <a:pt x="2241" y="2040"/>
                    <a:pt x="2277" y="1040"/>
                  </a:cubicBezTo>
                  <a:cubicBezTo>
                    <a:pt x="2301" y="471"/>
                    <a:pt x="1807" y="0"/>
                    <a:pt x="13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212966" y="4073868"/>
              <a:ext cx="576502" cy="1275019"/>
            </a:xfrm>
            <a:custGeom>
              <a:avLst/>
              <a:gdLst/>
              <a:ahLst/>
              <a:cxnLst/>
              <a:rect l="l" t="t" r="r" b="b"/>
              <a:pathLst>
                <a:path w="2438" h="5392" extrusionOk="0">
                  <a:moveTo>
                    <a:pt x="1713" y="1"/>
                  </a:moveTo>
                  <a:cubicBezTo>
                    <a:pt x="1523" y="1"/>
                    <a:pt x="1300" y="93"/>
                    <a:pt x="1047" y="329"/>
                  </a:cubicBezTo>
                  <a:cubicBezTo>
                    <a:pt x="178" y="1146"/>
                    <a:pt x="1" y="5173"/>
                    <a:pt x="1" y="5173"/>
                  </a:cubicBezTo>
                  <a:cubicBezTo>
                    <a:pt x="88" y="5326"/>
                    <a:pt x="198" y="5392"/>
                    <a:pt x="301" y="5392"/>
                  </a:cubicBezTo>
                  <a:cubicBezTo>
                    <a:pt x="458" y="5392"/>
                    <a:pt x="598" y="5241"/>
                    <a:pt x="616" y="5013"/>
                  </a:cubicBezTo>
                  <a:cubicBezTo>
                    <a:pt x="669" y="4528"/>
                    <a:pt x="1095" y="3168"/>
                    <a:pt x="1408" y="2748"/>
                  </a:cubicBezTo>
                  <a:cubicBezTo>
                    <a:pt x="1804" y="2204"/>
                    <a:pt x="2437" y="1317"/>
                    <a:pt x="2437" y="862"/>
                  </a:cubicBezTo>
                  <a:cubicBezTo>
                    <a:pt x="2437" y="539"/>
                    <a:pt x="2173" y="1"/>
                    <a:pt x="17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545909" y="4125418"/>
              <a:ext cx="218257" cy="162688"/>
            </a:xfrm>
            <a:custGeom>
              <a:avLst/>
              <a:gdLst/>
              <a:ahLst/>
              <a:cxnLst/>
              <a:rect l="l" t="t" r="r" b="b"/>
              <a:pathLst>
                <a:path w="923" h="688" extrusionOk="0">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
            <p:cNvSpPr/>
            <p:nvPr/>
          </p:nvSpPr>
          <p:spPr>
            <a:xfrm>
              <a:off x="758491" y="4551528"/>
              <a:ext cx="214001" cy="170964"/>
            </a:xfrm>
            <a:custGeom>
              <a:avLst/>
              <a:gdLst/>
              <a:ahLst/>
              <a:cxnLst/>
              <a:rect l="l" t="t" r="r" b="b"/>
              <a:pathLst>
                <a:path w="905" h="723" extrusionOk="0">
                  <a:moveTo>
                    <a:pt x="229" y="0"/>
                  </a:moveTo>
                  <a:cubicBezTo>
                    <a:pt x="180" y="0"/>
                    <a:pt x="136" y="22"/>
                    <a:pt x="106" y="78"/>
                  </a:cubicBezTo>
                  <a:cubicBezTo>
                    <a:pt x="0" y="285"/>
                    <a:pt x="248" y="722"/>
                    <a:pt x="518" y="722"/>
                  </a:cubicBezTo>
                  <a:cubicBezTo>
                    <a:pt x="548" y="722"/>
                    <a:pt x="579" y="717"/>
                    <a:pt x="609" y="705"/>
                  </a:cubicBezTo>
                  <a:cubicBezTo>
                    <a:pt x="905" y="586"/>
                    <a:pt x="574" y="190"/>
                    <a:pt x="574" y="190"/>
                  </a:cubicBezTo>
                  <a:cubicBezTo>
                    <a:pt x="574" y="190"/>
                    <a:pt x="377" y="0"/>
                    <a:pt x="2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6"/>
            <p:cNvSpPr/>
            <p:nvPr/>
          </p:nvSpPr>
          <p:spPr>
            <a:xfrm>
              <a:off x="88695" y="3668229"/>
              <a:ext cx="343363" cy="255900"/>
            </a:xfrm>
            <a:custGeom>
              <a:avLst/>
              <a:gdLst/>
              <a:ahLst/>
              <a:cxnLst/>
              <a:rect l="l" t="t" r="r" b="b"/>
              <a:pathLst>
                <a:path w="923" h="688" extrusionOk="0">
                  <a:moveTo>
                    <a:pt x="342" y="0"/>
                  </a:moveTo>
                  <a:cubicBezTo>
                    <a:pt x="243" y="0"/>
                    <a:pt x="142" y="48"/>
                    <a:pt x="89" y="200"/>
                  </a:cubicBezTo>
                  <a:cubicBezTo>
                    <a:pt x="0" y="442"/>
                    <a:pt x="338" y="687"/>
                    <a:pt x="580" y="687"/>
                  </a:cubicBezTo>
                  <a:cubicBezTo>
                    <a:pt x="629" y="687"/>
                    <a:pt x="673" y="677"/>
                    <a:pt x="710" y="656"/>
                  </a:cubicBezTo>
                  <a:cubicBezTo>
                    <a:pt x="923" y="531"/>
                    <a:pt x="686" y="165"/>
                    <a:pt x="562" y="76"/>
                  </a:cubicBezTo>
                  <a:cubicBezTo>
                    <a:pt x="517" y="39"/>
                    <a:pt x="431" y="0"/>
                    <a:pt x="3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6"/>
          <p:cNvSpPr txBox="1">
            <a:spLocks noGrp="1"/>
          </p:cNvSpPr>
          <p:nvPr>
            <p:ph type="title"/>
          </p:nvPr>
        </p:nvSpPr>
        <p:spPr>
          <a:xfrm>
            <a:off x="713225" y="521208"/>
            <a:ext cx="7717500" cy="572700"/>
          </a:xfrm>
          <a:prstGeom prst="rect">
            <a:avLst/>
          </a:prstGeom>
        </p:spPr>
        <p:txBody>
          <a:bodyPr spcFirstLastPara="1" wrap="square" lIns="0" tIns="0" rIns="0" bIns="0" anchor="t" anchorCtr="0">
            <a:normAutofit/>
          </a:bodyPr>
          <a:lstStyle>
            <a:lvl1pPr lvl="0" algn="ctr"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08" name="Google Shape;108;p6"/>
          <p:cNvGrpSpPr/>
          <p:nvPr/>
        </p:nvGrpSpPr>
        <p:grpSpPr>
          <a:xfrm rot="1694817">
            <a:off x="762071" y="4066379"/>
            <a:ext cx="1174132" cy="1370222"/>
            <a:chOff x="3541250" y="4060075"/>
            <a:chExt cx="121850" cy="142200"/>
          </a:xfrm>
        </p:grpSpPr>
        <p:sp>
          <p:nvSpPr>
            <p:cNvPr id="109" name="Google Shape;109;p6"/>
            <p:cNvSpPr/>
            <p:nvPr/>
          </p:nvSpPr>
          <p:spPr>
            <a:xfrm>
              <a:off x="3577475" y="4069450"/>
              <a:ext cx="39800" cy="132825"/>
            </a:xfrm>
            <a:custGeom>
              <a:avLst/>
              <a:gdLst/>
              <a:ahLst/>
              <a:cxnLst/>
              <a:rect l="l" t="t" r="r" b="b"/>
              <a:pathLst>
                <a:path w="1592" h="5313" extrusionOk="0">
                  <a:moveTo>
                    <a:pt x="1177" y="0"/>
                  </a:moveTo>
                  <a:cubicBezTo>
                    <a:pt x="1092" y="0"/>
                    <a:pt x="998" y="82"/>
                    <a:pt x="1030" y="184"/>
                  </a:cubicBezTo>
                  <a:cubicBezTo>
                    <a:pt x="1302" y="1077"/>
                    <a:pt x="982" y="1899"/>
                    <a:pt x="598" y="2703"/>
                  </a:cubicBezTo>
                  <a:cubicBezTo>
                    <a:pt x="213" y="3507"/>
                    <a:pt x="1" y="4383"/>
                    <a:pt x="219" y="5258"/>
                  </a:cubicBezTo>
                  <a:cubicBezTo>
                    <a:pt x="231" y="5296"/>
                    <a:pt x="259" y="5312"/>
                    <a:pt x="289" y="5312"/>
                  </a:cubicBezTo>
                  <a:cubicBezTo>
                    <a:pt x="338" y="5312"/>
                    <a:pt x="392" y="5269"/>
                    <a:pt x="385" y="5211"/>
                  </a:cubicBezTo>
                  <a:cubicBezTo>
                    <a:pt x="213" y="4087"/>
                    <a:pt x="746" y="3223"/>
                    <a:pt x="1136" y="2230"/>
                  </a:cubicBezTo>
                  <a:cubicBezTo>
                    <a:pt x="1396" y="1562"/>
                    <a:pt x="1591" y="751"/>
                    <a:pt x="1284" y="71"/>
                  </a:cubicBezTo>
                  <a:cubicBezTo>
                    <a:pt x="1262" y="21"/>
                    <a:pt x="1221" y="0"/>
                    <a:pt x="117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6"/>
            <p:cNvSpPr/>
            <p:nvPr/>
          </p:nvSpPr>
          <p:spPr>
            <a:xfrm>
              <a:off x="3542000" y="4094250"/>
              <a:ext cx="46750" cy="81825"/>
            </a:xfrm>
            <a:custGeom>
              <a:avLst/>
              <a:gdLst/>
              <a:ahLst/>
              <a:cxnLst/>
              <a:rect l="l" t="t" r="r" b="b"/>
              <a:pathLst>
                <a:path w="1870" h="3273" extrusionOk="0">
                  <a:moveTo>
                    <a:pt x="174" y="0"/>
                  </a:moveTo>
                  <a:cubicBezTo>
                    <a:pt x="116" y="0"/>
                    <a:pt x="57" y="50"/>
                    <a:pt x="53" y="114"/>
                  </a:cubicBezTo>
                  <a:cubicBezTo>
                    <a:pt x="0" y="652"/>
                    <a:pt x="751" y="1060"/>
                    <a:pt x="1100" y="1350"/>
                  </a:cubicBezTo>
                  <a:cubicBezTo>
                    <a:pt x="1686" y="1829"/>
                    <a:pt x="1491" y="2569"/>
                    <a:pt x="1656" y="3219"/>
                  </a:cubicBezTo>
                  <a:cubicBezTo>
                    <a:pt x="1666" y="3256"/>
                    <a:pt x="1695" y="3273"/>
                    <a:pt x="1725" y="3273"/>
                  </a:cubicBezTo>
                  <a:cubicBezTo>
                    <a:pt x="1767" y="3273"/>
                    <a:pt x="1812" y="3241"/>
                    <a:pt x="1816" y="3190"/>
                  </a:cubicBezTo>
                  <a:cubicBezTo>
                    <a:pt x="1863" y="2610"/>
                    <a:pt x="1869" y="1977"/>
                    <a:pt x="1579" y="1457"/>
                  </a:cubicBezTo>
                  <a:cubicBezTo>
                    <a:pt x="1449" y="1214"/>
                    <a:pt x="1165" y="1049"/>
                    <a:pt x="952" y="883"/>
                  </a:cubicBezTo>
                  <a:cubicBezTo>
                    <a:pt x="633" y="641"/>
                    <a:pt x="450" y="404"/>
                    <a:pt x="260" y="55"/>
                  </a:cubicBezTo>
                  <a:cubicBezTo>
                    <a:pt x="239" y="16"/>
                    <a:pt x="207" y="0"/>
                    <a:pt x="1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6"/>
            <p:cNvSpPr/>
            <p:nvPr/>
          </p:nvSpPr>
          <p:spPr>
            <a:xfrm>
              <a:off x="3582300" y="4087375"/>
              <a:ext cx="65250" cy="91550"/>
            </a:xfrm>
            <a:custGeom>
              <a:avLst/>
              <a:gdLst/>
              <a:ahLst/>
              <a:cxnLst/>
              <a:rect l="l" t="t" r="r" b="b"/>
              <a:pathLst>
                <a:path w="2610" h="3662" extrusionOk="0">
                  <a:moveTo>
                    <a:pt x="2487" y="1"/>
                  </a:moveTo>
                  <a:cubicBezTo>
                    <a:pt x="2447" y="1"/>
                    <a:pt x="2407" y="17"/>
                    <a:pt x="2386" y="52"/>
                  </a:cubicBezTo>
                  <a:cubicBezTo>
                    <a:pt x="2215" y="354"/>
                    <a:pt x="2108" y="673"/>
                    <a:pt x="1937" y="975"/>
                  </a:cubicBezTo>
                  <a:cubicBezTo>
                    <a:pt x="1736" y="1306"/>
                    <a:pt x="1469" y="1602"/>
                    <a:pt x="1203" y="1891"/>
                  </a:cubicBezTo>
                  <a:cubicBezTo>
                    <a:pt x="754" y="2370"/>
                    <a:pt x="115" y="2867"/>
                    <a:pt x="15" y="3559"/>
                  </a:cubicBezTo>
                  <a:cubicBezTo>
                    <a:pt x="0" y="3623"/>
                    <a:pt x="46" y="3661"/>
                    <a:pt x="92" y="3661"/>
                  </a:cubicBezTo>
                  <a:cubicBezTo>
                    <a:pt x="123" y="3661"/>
                    <a:pt x="154" y="3644"/>
                    <a:pt x="168" y="3606"/>
                  </a:cubicBezTo>
                  <a:cubicBezTo>
                    <a:pt x="434" y="2891"/>
                    <a:pt x="1168" y="2376"/>
                    <a:pt x="1665" y="1826"/>
                  </a:cubicBezTo>
                  <a:cubicBezTo>
                    <a:pt x="2084" y="1353"/>
                    <a:pt x="2522" y="750"/>
                    <a:pt x="2599" y="111"/>
                  </a:cubicBezTo>
                  <a:cubicBezTo>
                    <a:pt x="2610" y="40"/>
                    <a:pt x="2549" y="1"/>
                    <a:pt x="248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6"/>
            <p:cNvSpPr/>
            <p:nvPr/>
          </p:nvSpPr>
          <p:spPr>
            <a:xfrm>
              <a:off x="3555900" y="4097200"/>
              <a:ext cx="13175" cy="14700"/>
            </a:xfrm>
            <a:custGeom>
              <a:avLst/>
              <a:gdLst/>
              <a:ahLst/>
              <a:cxnLst/>
              <a:rect l="l" t="t" r="r" b="b"/>
              <a:pathLst>
                <a:path w="527" h="588" extrusionOk="0">
                  <a:moveTo>
                    <a:pt x="211" y="1"/>
                  </a:moveTo>
                  <a:cubicBezTo>
                    <a:pt x="51" y="1"/>
                    <a:pt x="12" y="489"/>
                    <a:pt x="0" y="546"/>
                  </a:cubicBezTo>
                  <a:lnTo>
                    <a:pt x="41" y="588"/>
                  </a:lnTo>
                  <a:cubicBezTo>
                    <a:pt x="83" y="534"/>
                    <a:pt x="526" y="32"/>
                    <a:pt x="225" y="2"/>
                  </a:cubicBezTo>
                  <a:cubicBezTo>
                    <a:pt x="220" y="1"/>
                    <a:pt x="215" y="1"/>
                    <a:pt x="2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a:off x="3553525" y="4094300"/>
              <a:ext cx="14800" cy="19975"/>
            </a:xfrm>
            <a:custGeom>
              <a:avLst/>
              <a:gdLst/>
              <a:ahLst/>
              <a:cxnLst/>
              <a:rect l="l" t="t" r="r" b="b"/>
              <a:pathLst>
                <a:path w="592" h="799" extrusionOk="0">
                  <a:moveTo>
                    <a:pt x="305" y="203"/>
                  </a:moveTo>
                  <a:lnTo>
                    <a:pt x="305" y="203"/>
                  </a:lnTo>
                  <a:cubicBezTo>
                    <a:pt x="306" y="203"/>
                    <a:pt x="308" y="207"/>
                    <a:pt x="308" y="217"/>
                  </a:cubicBezTo>
                  <a:lnTo>
                    <a:pt x="308" y="217"/>
                  </a:lnTo>
                  <a:cubicBezTo>
                    <a:pt x="303" y="209"/>
                    <a:pt x="304" y="203"/>
                    <a:pt x="305" y="203"/>
                  </a:cubicBezTo>
                  <a:close/>
                  <a:moveTo>
                    <a:pt x="314" y="219"/>
                  </a:moveTo>
                  <a:cubicBezTo>
                    <a:pt x="313" y="220"/>
                    <a:pt x="312" y="220"/>
                    <a:pt x="311" y="221"/>
                  </a:cubicBezTo>
                  <a:lnTo>
                    <a:pt x="311" y="221"/>
                  </a:lnTo>
                  <a:cubicBezTo>
                    <a:pt x="311" y="221"/>
                    <a:pt x="311" y="221"/>
                    <a:pt x="311" y="221"/>
                  </a:cubicBezTo>
                  <a:lnTo>
                    <a:pt x="311" y="221"/>
                  </a:lnTo>
                  <a:cubicBezTo>
                    <a:pt x="312" y="220"/>
                    <a:pt x="313" y="219"/>
                    <a:pt x="314" y="219"/>
                  </a:cubicBezTo>
                  <a:close/>
                  <a:moveTo>
                    <a:pt x="306" y="224"/>
                  </a:moveTo>
                  <a:lnTo>
                    <a:pt x="306" y="224"/>
                  </a:lnTo>
                  <a:cubicBezTo>
                    <a:pt x="302" y="240"/>
                    <a:pt x="300" y="257"/>
                    <a:pt x="284" y="278"/>
                  </a:cubicBezTo>
                  <a:cubicBezTo>
                    <a:pt x="272" y="302"/>
                    <a:pt x="259" y="327"/>
                    <a:pt x="245" y="351"/>
                  </a:cubicBezTo>
                  <a:lnTo>
                    <a:pt x="245" y="351"/>
                  </a:lnTo>
                  <a:cubicBezTo>
                    <a:pt x="254" y="321"/>
                    <a:pt x="265" y="293"/>
                    <a:pt x="278" y="266"/>
                  </a:cubicBezTo>
                  <a:cubicBezTo>
                    <a:pt x="283" y="246"/>
                    <a:pt x="293" y="234"/>
                    <a:pt x="306" y="224"/>
                  </a:cubicBezTo>
                  <a:close/>
                  <a:moveTo>
                    <a:pt x="322" y="0"/>
                  </a:moveTo>
                  <a:cubicBezTo>
                    <a:pt x="209" y="0"/>
                    <a:pt x="118" y="119"/>
                    <a:pt x="77" y="230"/>
                  </a:cubicBezTo>
                  <a:cubicBezTo>
                    <a:pt x="48" y="319"/>
                    <a:pt x="36" y="408"/>
                    <a:pt x="24" y="503"/>
                  </a:cubicBezTo>
                  <a:cubicBezTo>
                    <a:pt x="18" y="562"/>
                    <a:pt x="0" y="644"/>
                    <a:pt x="30" y="698"/>
                  </a:cubicBezTo>
                  <a:cubicBezTo>
                    <a:pt x="32" y="701"/>
                    <a:pt x="34" y="703"/>
                    <a:pt x="36" y="706"/>
                  </a:cubicBezTo>
                  <a:lnTo>
                    <a:pt x="36" y="706"/>
                  </a:lnTo>
                  <a:cubicBezTo>
                    <a:pt x="37" y="758"/>
                    <a:pt x="76" y="799"/>
                    <a:pt x="120" y="799"/>
                  </a:cubicBezTo>
                  <a:cubicBezTo>
                    <a:pt x="129" y="799"/>
                    <a:pt x="139" y="797"/>
                    <a:pt x="148" y="792"/>
                  </a:cubicBezTo>
                  <a:cubicBezTo>
                    <a:pt x="284" y="757"/>
                    <a:pt x="379" y="574"/>
                    <a:pt x="444" y="467"/>
                  </a:cubicBezTo>
                  <a:cubicBezTo>
                    <a:pt x="527" y="337"/>
                    <a:pt x="592" y="142"/>
                    <a:pt x="438" y="41"/>
                  </a:cubicBezTo>
                  <a:cubicBezTo>
                    <a:pt x="398" y="12"/>
                    <a:pt x="359" y="0"/>
                    <a:pt x="3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6"/>
            <p:cNvSpPr/>
            <p:nvPr/>
          </p:nvSpPr>
          <p:spPr>
            <a:xfrm>
              <a:off x="3545275" y="4117800"/>
              <a:ext cx="17000" cy="7650"/>
            </a:xfrm>
            <a:custGeom>
              <a:avLst/>
              <a:gdLst/>
              <a:ahLst/>
              <a:cxnLst/>
              <a:rect l="l" t="t" r="r" b="b"/>
              <a:pathLst>
                <a:path w="680" h="306" extrusionOk="0">
                  <a:moveTo>
                    <a:pt x="614" y="0"/>
                  </a:moveTo>
                  <a:cubicBezTo>
                    <a:pt x="549" y="0"/>
                    <a:pt x="53" y="30"/>
                    <a:pt x="23" y="178"/>
                  </a:cubicBezTo>
                  <a:cubicBezTo>
                    <a:pt x="0" y="266"/>
                    <a:pt x="103" y="306"/>
                    <a:pt x="234" y="306"/>
                  </a:cubicBezTo>
                  <a:cubicBezTo>
                    <a:pt x="409" y="306"/>
                    <a:pt x="635" y="234"/>
                    <a:pt x="679" y="113"/>
                  </a:cubicBezTo>
                  <a:lnTo>
                    <a:pt x="6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6"/>
            <p:cNvSpPr/>
            <p:nvPr/>
          </p:nvSpPr>
          <p:spPr>
            <a:xfrm>
              <a:off x="3541250" y="4115675"/>
              <a:ext cx="25050" cy="13225"/>
            </a:xfrm>
            <a:custGeom>
              <a:avLst/>
              <a:gdLst/>
              <a:ahLst/>
              <a:cxnLst/>
              <a:rect l="l" t="t" r="r" b="b"/>
              <a:pathLst>
                <a:path w="1002" h="529" extrusionOk="0">
                  <a:moveTo>
                    <a:pt x="690" y="172"/>
                  </a:moveTo>
                  <a:cubicBezTo>
                    <a:pt x="687" y="175"/>
                    <a:pt x="684" y="177"/>
                    <a:pt x="681" y="180"/>
                  </a:cubicBezTo>
                  <a:cubicBezTo>
                    <a:pt x="627" y="221"/>
                    <a:pt x="562" y="233"/>
                    <a:pt x="503" y="251"/>
                  </a:cubicBezTo>
                  <a:cubicBezTo>
                    <a:pt x="472" y="258"/>
                    <a:pt x="437" y="261"/>
                    <a:pt x="402" y="261"/>
                  </a:cubicBezTo>
                  <a:cubicBezTo>
                    <a:pt x="380" y="261"/>
                    <a:pt x="359" y="259"/>
                    <a:pt x="339" y="257"/>
                  </a:cubicBezTo>
                  <a:lnTo>
                    <a:pt x="339" y="257"/>
                  </a:lnTo>
                  <a:cubicBezTo>
                    <a:pt x="423" y="207"/>
                    <a:pt x="560" y="200"/>
                    <a:pt x="639" y="180"/>
                  </a:cubicBezTo>
                  <a:cubicBezTo>
                    <a:pt x="652" y="177"/>
                    <a:pt x="670" y="175"/>
                    <a:pt x="690" y="172"/>
                  </a:cubicBezTo>
                  <a:close/>
                  <a:moveTo>
                    <a:pt x="300" y="288"/>
                  </a:moveTo>
                  <a:cubicBezTo>
                    <a:pt x="299" y="289"/>
                    <a:pt x="298" y="291"/>
                    <a:pt x="296" y="292"/>
                  </a:cubicBezTo>
                  <a:cubicBezTo>
                    <a:pt x="297" y="291"/>
                    <a:pt x="299" y="289"/>
                    <a:pt x="300" y="288"/>
                  </a:cubicBezTo>
                  <a:close/>
                  <a:moveTo>
                    <a:pt x="664" y="0"/>
                  </a:moveTo>
                  <a:cubicBezTo>
                    <a:pt x="559" y="0"/>
                    <a:pt x="436" y="25"/>
                    <a:pt x="385" y="32"/>
                  </a:cubicBezTo>
                  <a:cubicBezTo>
                    <a:pt x="231" y="56"/>
                    <a:pt x="1" y="150"/>
                    <a:pt x="66" y="351"/>
                  </a:cubicBezTo>
                  <a:cubicBezTo>
                    <a:pt x="106" y="475"/>
                    <a:pt x="255" y="528"/>
                    <a:pt x="420" y="528"/>
                  </a:cubicBezTo>
                  <a:cubicBezTo>
                    <a:pt x="690" y="528"/>
                    <a:pt x="1002" y="385"/>
                    <a:pt x="947" y="168"/>
                  </a:cubicBezTo>
                  <a:cubicBezTo>
                    <a:pt x="934" y="114"/>
                    <a:pt x="887" y="89"/>
                    <a:pt x="840" y="89"/>
                  </a:cubicBezTo>
                  <a:lnTo>
                    <a:pt x="840" y="89"/>
                  </a:lnTo>
                  <a:cubicBezTo>
                    <a:pt x="840" y="79"/>
                    <a:pt x="836" y="68"/>
                    <a:pt x="829" y="56"/>
                  </a:cubicBezTo>
                  <a:cubicBezTo>
                    <a:pt x="806" y="13"/>
                    <a:pt x="740" y="0"/>
                    <a:pt x="6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6"/>
            <p:cNvSpPr/>
            <p:nvPr/>
          </p:nvSpPr>
          <p:spPr>
            <a:xfrm>
              <a:off x="3573375" y="4108400"/>
              <a:ext cx="11525" cy="17250"/>
            </a:xfrm>
            <a:custGeom>
              <a:avLst/>
              <a:gdLst/>
              <a:ahLst/>
              <a:cxnLst/>
              <a:rect l="l" t="t" r="r" b="b"/>
              <a:pathLst>
                <a:path w="461" h="690" extrusionOk="0">
                  <a:moveTo>
                    <a:pt x="185" y="1"/>
                  </a:moveTo>
                  <a:cubicBezTo>
                    <a:pt x="0" y="1"/>
                    <a:pt x="49" y="532"/>
                    <a:pt x="82" y="642"/>
                  </a:cubicBezTo>
                  <a:lnTo>
                    <a:pt x="82" y="690"/>
                  </a:lnTo>
                  <a:cubicBezTo>
                    <a:pt x="165" y="583"/>
                    <a:pt x="460" y="86"/>
                    <a:pt x="230" y="10"/>
                  </a:cubicBezTo>
                  <a:cubicBezTo>
                    <a:pt x="214" y="3"/>
                    <a:pt x="199" y="1"/>
                    <a:pt x="1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6"/>
            <p:cNvSpPr/>
            <p:nvPr/>
          </p:nvSpPr>
          <p:spPr>
            <a:xfrm>
              <a:off x="3570400" y="4105375"/>
              <a:ext cx="19375" cy="23250"/>
            </a:xfrm>
            <a:custGeom>
              <a:avLst/>
              <a:gdLst/>
              <a:ahLst/>
              <a:cxnLst/>
              <a:rect l="l" t="t" r="r" b="b"/>
              <a:pathLst>
                <a:path w="775" h="930" extrusionOk="0">
                  <a:moveTo>
                    <a:pt x="337" y="237"/>
                  </a:moveTo>
                  <a:cubicBezTo>
                    <a:pt x="334" y="241"/>
                    <a:pt x="331" y="244"/>
                    <a:pt x="328" y="246"/>
                  </a:cubicBezTo>
                  <a:lnTo>
                    <a:pt x="328" y="246"/>
                  </a:lnTo>
                  <a:cubicBezTo>
                    <a:pt x="331" y="243"/>
                    <a:pt x="334" y="240"/>
                    <a:pt x="337" y="237"/>
                  </a:cubicBezTo>
                  <a:close/>
                  <a:moveTo>
                    <a:pt x="307" y="284"/>
                  </a:moveTo>
                  <a:cubicBezTo>
                    <a:pt x="307" y="284"/>
                    <a:pt x="307" y="284"/>
                    <a:pt x="307" y="284"/>
                  </a:cubicBezTo>
                  <a:cubicBezTo>
                    <a:pt x="307" y="310"/>
                    <a:pt x="301" y="336"/>
                    <a:pt x="292" y="361"/>
                  </a:cubicBezTo>
                  <a:lnTo>
                    <a:pt x="292" y="361"/>
                  </a:lnTo>
                  <a:cubicBezTo>
                    <a:pt x="294" y="333"/>
                    <a:pt x="299" y="307"/>
                    <a:pt x="307" y="284"/>
                  </a:cubicBezTo>
                  <a:close/>
                  <a:moveTo>
                    <a:pt x="319" y="0"/>
                  </a:moveTo>
                  <a:cubicBezTo>
                    <a:pt x="0" y="0"/>
                    <a:pt x="2" y="513"/>
                    <a:pt x="91" y="760"/>
                  </a:cubicBezTo>
                  <a:lnTo>
                    <a:pt x="91" y="760"/>
                  </a:lnTo>
                  <a:cubicBezTo>
                    <a:pt x="90" y="763"/>
                    <a:pt x="89" y="766"/>
                    <a:pt x="88" y="769"/>
                  </a:cubicBezTo>
                  <a:cubicBezTo>
                    <a:pt x="70" y="853"/>
                    <a:pt x="135" y="929"/>
                    <a:pt x="210" y="929"/>
                  </a:cubicBezTo>
                  <a:cubicBezTo>
                    <a:pt x="231" y="929"/>
                    <a:pt x="252" y="924"/>
                    <a:pt x="272" y="911"/>
                  </a:cubicBezTo>
                  <a:cubicBezTo>
                    <a:pt x="496" y="769"/>
                    <a:pt x="774" y="0"/>
                    <a:pt x="3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6"/>
            <p:cNvSpPr/>
            <p:nvPr/>
          </p:nvSpPr>
          <p:spPr>
            <a:xfrm>
              <a:off x="3560175" y="4135650"/>
              <a:ext cx="15250" cy="7625"/>
            </a:xfrm>
            <a:custGeom>
              <a:avLst/>
              <a:gdLst/>
              <a:ahLst/>
              <a:cxnLst/>
              <a:rect l="l" t="t" r="r" b="b"/>
              <a:pathLst>
                <a:path w="610" h="305" extrusionOk="0">
                  <a:moveTo>
                    <a:pt x="436" y="1"/>
                  </a:moveTo>
                  <a:cubicBezTo>
                    <a:pt x="259" y="1"/>
                    <a:pt x="7" y="69"/>
                    <a:pt x="7" y="197"/>
                  </a:cubicBezTo>
                  <a:cubicBezTo>
                    <a:pt x="1" y="275"/>
                    <a:pt x="53" y="304"/>
                    <a:pt x="128" y="304"/>
                  </a:cubicBezTo>
                  <a:cubicBezTo>
                    <a:pt x="287" y="304"/>
                    <a:pt x="550" y="178"/>
                    <a:pt x="610" y="114"/>
                  </a:cubicBezTo>
                  <a:lnTo>
                    <a:pt x="580" y="25"/>
                  </a:lnTo>
                  <a:cubicBezTo>
                    <a:pt x="550" y="9"/>
                    <a:pt x="498" y="1"/>
                    <a:pt x="4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6"/>
            <p:cNvSpPr/>
            <p:nvPr/>
          </p:nvSpPr>
          <p:spPr>
            <a:xfrm>
              <a:off x="3555175" y="4132625"/>
              <a:ext cx="24550" cy="14425"/>
            </a:xfrm>
            <a:custGeom>
              <a:avLst/>
              <a:gdLst/>
              <a:ahLst/>
              <a:cxnLst/>
              <a:rect l="l" t="t" r="r" b="b"/>
              <a:pathLst>
                <a:path w="982" h="577" extrusionOk="0">
                  <a:moveTo>
                    <a:pt x="307" y="271"/>
                  </a:moveTo>
                  <a:lnTo>
                    <a:pt x="307" y="271"/>
                  </a:lnTo>
                  <a:cubicBezTo>
                    <a:pt x="307" y="271"/>
                    <a:pt x="308" y="271"/>
                    <a:pt x="308" y="271"/>
                  </a:cubicBezTo>
                  <a:lnTo>
                    <a:pt x="308" y="271"/>
                  </a:lnTo>
                  <a:cubicBezTo>
                    <a:pt x="308" y="271"/>
                    <a:pt x="307" y="271"/>
                    <a:pt x="307" y="271"/>
                  </a:cubicBezTo>
                  <a:close/>
                  <a:moveTo>
                    <a:pt x="351" y="328"/>
                  </a:moveTo>
                  <a:cubicBezTo>
                    <a:pt x="350" y="328"/>
                    <a:pt x="349" y="329"/>
                    <a:pt x="348" y="330"/>
                  </a:cubicBezTo>
                  <a:cubicBezTo>
                    <a:pt x="349" y="329"/>
                    <a:pt x="350" y="328"/>
                    <a:pt x="351" y="328"/>
                  </a:cubicBezTo>
                  <a:close/>
                  <a:moveTo>
                    <a:pt x="565" y="1"/>
                  </a:moveTo>
                  <a:cubicBezTo>
                    <a:pt x="302" y="1"/>
                    <a:pt x="1" y="138"/>
                    <a:pt x="70" y="401"/>
                  </a:cubicBezTo>
                  <a:cubicBezTo>
                    <a:pt x="111" y="534"/>
                    <a:pt x="229" y="577"/>
                    <a:pt x="351" y="577"/>
                  </a:cubicBezTo>
                  <a:cubicBezTo>
                    <a:pt x="407" y="577"/>
                    <a:pt x="464" y="568"/>
                    <a:pt x="514" y="555"/>
                  </a:cubicBezTo>
                  <a:cubicBezTo>
                    <a:pt x="656" y="519"/>
                    <a:pt x="904" y="436"/>
                    <a:pt x="958" y="282"/>
                  </a:cubicBezTo>
                  <a:cubicBezTo>
                    <a:pt x="982" y="207"/>
                    <a:pt x="941" y="142"/>
                    <a:pt x="880" y="115"/>
                  </a:cubicBezTo>
                  <a:lnTo>
                    <a:pt x="880" y="115"/>
                  </a:lnTo>
                  <a:cubicBezTo>
                    <a:pt x="875" y="103"/>
                    <a:pt x="868" y="91"/>
                    <a:pt x="857" y="81"/>
                  </a:cubicBezTo>
                  <a:cubicBezTo>
                    <a:pt x="790" y="27"/>
                    <a:pt x="681" y="1"/>
                    <a:pt x="56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6"/>
            <p:cNvSpPr/>
            <p:nvPr/>
          </p:nvSpPr>
          <p:spPr>
            <a:xfrm>
              <a:off x="3586125" y="4077600"/>
              <a:ext cx="20950" cy="15050"/>
            </a:xfrm>
            <a:custGeom>
              <a:avLst/>
              <a:gdLst/>
              <a:ahLst/>
              <a:cxnLst/>
              <a:rect l="l" t="t" r="r" b="b"/>
              <a:pathLst>
                <a:path w="838" h="602" extrusionOk="0">
                  <a:moveTo>
                    <a:pt x="172" y="0"/>
                  </a:moveTo>
                  <a:cubicBezTo>
                    <a:pt x="53" y="0"/>
                    <a:pt x="0" y="80"/>
                    <a:pt x="69" y="236"/>
                  </a:cubicBezTo>
                  <a:cubicBezTo>
                    <a:pt x="141" y="409"/>
                    <a:pt x="454" y="601"/>
                    <a:pt x="690" y="601"/>
                  </a:cubicBezTo>
                  <a:cubicBezTo>
                    <a:pt x="744" y="601"/>
                    <a:pt x="795" y="591"/>
                    <a:pt x="837" y="567"/>
                  </a:cubicBezTo>
                  <a:lnTo>
                    <a:pt x="737" y="490"/>
                  </a:lnTo>
                  <a:cubicBezTo>
                    <a:pt x="613" y="307"/>
                    <a:pt x="488" y="71"/>
                    <a:pt x="258" y="11"/>
                  </a:cubicBezTo>
                  <a:cubicBezTo>
                    <a:pt x="227" y="4"/>
                    <a:pt x="198" y="0"/>
                    <a:pt x="1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6"/>
            <p:cNvSpPr/>
            <p:nvPr/>
          </p:nvSpPr>
          <p:spPr>
            <a:xfrm>
              <a:off x="3583025" y="4073950"/>
              <a:ext cx="28025" cy="21975"/>
            </a:xfrm>
            <a:custGeom>
              <a:avLst/>
              <a:gdLst/>
              <a:ahLst/>
              <a:cxnLst/>
              <a:rect l="l" t="t" r="r" b="b"/>
              <a:pathLst>
                <a:path w="1121" h="879" extrusionOk="0">
                  <a:moveTo>
                    <a:pt x="315" y="302"/>
                  </a:moveTo>
                  <a:cubicBezTo>
                    <a:pt x="321" y="303"/>
                    <a:pt x="330" y="304"/>
                    <a:pt x="340" y="305"/>
                  </a:cubicBezTo>
                  <a:cubicBezTo>
                    <a:pt x="405" y="317"/>
                    <a:pt x="465" y="364"/>
                    <a:pt x="512" y="418"/>
                  </a:cubicBezTo>
                  <a:cubicBezTo>
                    <a:pt x="566" y="469"/>
                    <a:pt x="608" y="529"/>
                    <a:pt x="653" y="588"/>
                  </a:cubicBezTo>
                  <a:lnTo>
                    <a:pt x="653" y="588"/>
                  </a:lnTo>
                  <a:cubicBezTo>
                    <a:pt x="515" y="539"/>
                    <a:pt x="386" y="435"/>
                    <a:pt x="323" y="329"/>
                  </a:cubicBezTo>
                  <a:cubicBezTo>
                    <a:pt x="320" y="318"/>
                    <a:pt x="317" y="310"/>
                    <a:pt x="315" y="302"/>
                  </a:cubicBezTo>
                  <a:close/>
                  <a:moveTo>
                    <a:pt x="309" y="0"/>
                  </a:moveTo>
                  <a:cubicBezTo>
                    <a:pt x="160" y="0"/>
                    <a:pt x="19" y="69"/>
                    <a:pt x="15" y="240"/>
                  </a:cubicBezTo>
                  <a:cubicBezTo>
                    <a:pt x="1" y="574"/>
                    <a:pt x="425" y="879"/>
                    <a:pt x="778" y="879"/>
                  </a:cubicBezTo>
                  <a:cubicBezTo>
                    <a:pt x="868" y="879"/>
                    <a:pt x="954" y="859"/>
                    <a:pt x="1026" y="814"/>
                  </a:cubicBezTo>
                  <a:cubicBezTo>
                    <a:pt x="1121" y="756"/>
                    <a:pt x="1071" y="586"/>
                    <a:pt x="967" y="586"/>
                  </a:cubicBezTo>
                  <a:cubicBezTo>
                    <a:pt x="966" y="586"/>
                    <a:pt x="965" y="586"/>
                    <a:pt x="964" y="586"/>
                  </a:cubicBezTo>
                  <a:lnTo>
                    <a:pt x="964" y="586"/>
                  </a:lnTo>
                  <a:cubicBezTo>
                    <a:pt x="897" y="372"/>
                    <a:pt x="727" y="158"/>
                    <a:pt x="541" y="57"/>
                  </a:cubicBezTo>
                  <a:cubicBezTo>
                    <a:pt x="476" y="21"/>
                    <a:pt x="392" y="0"/>
                    <a:pt x="30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6"/>
            <p:cNvSpPr/>
            <p:nvPr/>
          </p:nvSpPr>
          <p:spPr>
            <a:xfrm>
              <a:off x="3583975" y="4099650"/>
              <a:ext cx="16600" cy="15200"/>
            </a:xfrm>
            <a:custGeom>
              <a:avLst/>
              <a:gdLst/>
              <a:ahLst/>
              <a:cxnLst/>
              <a:rect l="l" t="t" r="r" b="b"/>
              <a:pathLst>
                <a:path w="664" h="608" extrusionOk="0">
                  <a:moveTo>
                    <a:pt x="198" y="1"/>
                  </a:moveTo>
                  <a:cubicBezTo>
                    <a:pt x="160" y="1"/>
                    <a:pt x="127" y="23"/>
                    <a:pt x="101" y="76"/>
                  </a:cubicBezTo>
                  <a:cubicBezTo>
                    <a:pt x="1" y="283"/>
                    <a:pt x="557" y="584"/>
                    <a:pt x="663" y="608"/>
                  </a:cubicBezTo>
                  <a:lnTo>
                    <a:pt x="657" y="555"/>
                  </a:lnTo>
                  <a:cubicBezTo>
                    <a:pt x="638" y="467"/>
                    <a:pt x="371" y="1"/>
                    <a:pt x="19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6"/>
            <p:cNvSpPr/>
            <p:nvPr/>
          </p:nvSpPr>
          <p:spPr>
            <a:xfrm>
              <a:off x="3580725" y="4096100"/>
              <a:ext cx="23400" cy="21175"/>
            </a:xfrm>
            <a:custGeom>
              <a:avLst/>
              <a:gdLst/>
              <a:ahLst/>
              <a:cxnLst/>
              <a:rect l="l" t="t" r="r" b="b"/>
              <a:pathLst>
                <a:path w="936" h="847" extrusionOk="0">
                  <a:moveTo>
                    <a:pt x="358" y="279"/>
                  </a:moveTo>
                  <a:lnTo>
                    <a:pt x="358" y="279"/>
                  </a:lnTo>
                  <a:cubicBezTo>
                    <a:pt x="358" y="279"/>
                    <a:pt x="358" y="279"/>
                    <a:pt x="358" y="279"/>
                  </a:cubicBezTo>
                  <a:lnTo>
                    <a:pt x="358" y="279"/>
                  </a:lnTo>
                  <a:cubicBezTo>
                    <a:pt x="358" y="279"/>
                    <a:pt x="358" y="279"/>
                    <a:pt x="358" y="279"/>
                  </a:cubicBezTo>
                  <a:lnTo>
                    <a:pt x="358" y="279"/>
                  </a:lnTo>
                  <a:cubicBezTo>
                    <a:pt x="358" y="279"/>
                    <a:pt x="358" y="279"/>
                    <a:pt x="358" y="279"/>
                  </a:cubicBezTo>
                  <a:close/>
                  <a:moveTo>
                    <a:pt x="335" y="0"/>
                  </a:moveTo>
                  <a:cubicBezTo>
                    <a:pt x="293" y="0"/>
                    <a:pt x="251" y="12"/>
                    <a:pt x="208" y="40"/>
                  </a:cubicBezTo>
                  <a:cubicBezTo>
                    <a:pt x="1" y="182"/>
                    <a:pt x="89" y="431"/>
                    <a:pt x="243" y="567"/>
                  </a:cubicBezTo>
                  <a:cubicBezTo>
                    <a:pt x="385" y="685"/>
                    <a:pt x="586" y="809"/>
                    <a:pt x="770" y="845"/>
                  </a:cubicBezTo>
                  <a:cubicBezTo>
                    <a:pt x="778" y="846"/>
                    <a:pt x="785" y="847"/>
                    <a:pt x="793" y="847"/>
                  </a:cubicBezTo>
                  <a:cubicBezTo>
                    <a:pt x="860" y="847"/>
                    <a:pt x="897" y="790"/>
                    <a:pt x="892" y="737"/>
                  </a:cubicBezTo>
                  <a:lnTo>
                    <a:pt x="892" y="737"/>
                  </a:lnTo>
                  <a:cubicBezTo>
                    <a:pt x="936" y="573"/>
                    <a:pt x="799" y="393"/>
                    <a:pt x="710" y="271"/>
                  </a:cubicBezTo>
                  <a:cubicBezTo>
                    <a:pt x="622" y="159"/>
                    <a:pt x="486" y="0"/>
                    <a:pt x="3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6"/>
            <p:cNvSpPr/>
            <p:nvPr/>
          </p:nvSpPr>
          <p:spPr>
            <a:xfrm>
              <a:off x="3610750" y="4087175"/>
              <a:ext cx="19675" cy="19250"/>
            </a:xfrm>
            <a:custGeom>
              <a:avLst/>
              <a:gdLst/>
              <a:ahLst/>
              <a:cxnLst/>
              <a:rect l="l" t="t" r="r" b="b"/>
              <a:pathLst>
                <a:path w="787" h="770" extrusionOk="0">
                  <a:moveTo>
                    <a:pt x="475" y="0"/>
                  </a:moveTo>
                  <a:cubicBezTo>
                    <a:pt x="276" y="0"/>
                    <a:pt x="79" y="511"/>
                    <a:pt x="24" y="610"/>
                  </a:cubicBezTo>
                  <a:lnTo>
                    <a:pt x="0" y="770"/>
                  </a:lnTo>
                  <a:cubicBezTo>
                    <a:pt x="154" y="693"/>
                    <a:pt x="787" y="308"/>
                    <a:pt x="586" y="60"/>
                  </a:cubicBezTo>
                  <a:cubicBezTo>
                    <a:pt x="549" y="18"/>
                    <a:pt x="512" y="0"/>
                    <a:pt x="47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6"/>
            <p:cNvSpPr/>
            <p:nvPr/>
          </p:nvSpPr>
          <p:spPr>
            <a:xfrm>
              <a:off x="3607325" y="4083300"/>
              <a:ext cx="30200" cy="25950"/>
            </a:xfrm>
            <a:custGeom>
              <a:avLst/>
              <a:gdLst/>
              <a:ahLst/>
              <a:cxnLst/>
              <a:rect l="l" t="t" r="r" b="b"/>
              <a:pathLst>
                <a:path w="1208" h="1038" extrusionOk="0">
                  <a:moveTo>
                    <a:pt x="603" y="280"/>
                  </a:moveTo>
                  <a:cubicBezTo>
                    <a:pt x="603" y="280"/>
                    <a:pt x="604" y="280"/>
                    <a:pt x="604" y="280"/>
                  </a:cubicBezTo>
                  <a:cubicBezTo>
                    <a:pt x="664" y="310"/>
                    <a:pt x="581" y="404"/>
                    <a:pt x="563" y="428"/>
                  </a:cubicBezTo>
                  <a:cubicBezTo>
                    <a:pt x="502" y="504"/>
                    <a:pt x="426" y="564"/>
                    <a:pt x="346" y="620"/>
                  </a:cubicBezTo>
                  <a:lnTo>
                    <a:pt x="346" y="620"/>
                  </a:lnTo>
                  <a:cubicBezTo>
                    <a:pt x="394" y="539"/>
                    <a:pt x="441" y="458"/>
                    <a:pt x="498" y="381"/>
                  </a:cubicBezTo>
                  <a:cubicBezTo>
                    <a:pt x="504" y="369"/>
                    <a:pt x="582" y="280"/>
                    <a:pt x="603" y="280"/>
                  </a:cubicBezTo>
                  <a:close/>
                  <a:moveTo>
                    <a:pt x="604" y="0"/>
                  </a:moveTo>
                  <a:cubicBezTo>
                    <a:pt x="334" y="0"/>
                    <a:pt x="177" y="528"/>
                    <a:pt x="90" y="712"/>
                  </a:cubicBezTo>
                  <a:cubicBezTo>
                    <a:pt x="75" y="745"/>
                    <a:pt x="77" y="776"/>
                    <a:pt x="89" y="799"/>
                  </a:cubicBezTo>
                  <a:lnTo>
                    <a:pt x="89" y="799"/>
                  </a:lnTo>
                  <a:cubicBezTo>
                    <a:pt x="22" y="861"/>
                    <a:pt x="1" y="964"/>
                    <a:pt x="90" y="1019"/>
                  </a:cubicBezTo>
                  <a:cubicBezTo>
                    <a:pt x="111" y="1032"/>
                    <a:pt x="134" y="1038"/>
                    <a:pt x="157" y="1038"/>
                  </a:cubicBezTo>
                  <a:cubicBezTo>
                    <a:pt x="228" y="1038"/>
                    <a:pt x="302" y="986"/>
                    <a:pt x="356" y="954"/>
                  </a:cubicBezTo>
                  <a:cubicBezTo>
                    <a:pt x="616" y="807"/>
                    <a:pt x="1208" y="316"/>
                    <a:pt x="740" y="44"/>
                  </a:cubicBezTo>
                  <a:cubicBezTo>
                    <a:pt x="692" y="14"/>
                    <a:pt x="646" y="0"/>
                    <a:pt x="6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6"/>
            <p:cNvSpPr/>
            <p:nvPr/>
          </p:nvSpPr>
          <p:spPr>
            <a:xfrm>
              <a:off x="3612950" y="4113800"/>
              <a:ext cx="11425" cy="12750"/>
            </a:xfrm>
            <a:custGeom>
              <a:avLst/>
              <a:gdLst/>
              <a:ahLst/>
              <a:cxnLst/>
              <a:rect l="l" t="t" r="r" b="b"/>
              <a:pathLst>
                <a:path w="457" h="510" extrusionOk="0">
                  <a:moveTo>
                    <a:pt x="190" y="0"/>
                  </a:moveTo>
                  <a:cubicBezTo>
                    <a:pt x="168" y="0"/>
                    <a:pt x="147" y="11"/>
                    <a:pt x="125" y="36"/>
                  </a:cubicBezTo>
                  <a:cubicBezTo>
                    <a:pt x="1" y="178"/>
                    <a:pt x="267" y="450"/>
                    <a:pt x="368" y="509"/>
                  </a:cubicBezTo>
                  <a:lnTo>
                    <a:pt x="456" y="462"/>
                  </a:lnTo>
                  <a:cubicBezTo>
                    <a:pt x="441" y="376"/>
                    <a:pt x="318" y="0"/>
                    <a:pt x="1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6"/>
            <p:cNvSpPr/>
            <p:nvPr/>
          </p:nvSpPr>
          <p:spPr>
            <a:xfrm>
              <a:off x="3611475" y="4110650"/>
              <a:ext cx="16600" cy="18450"/>
            </a:xfrm>
            <a:custGeom>
              <a:avLst/>
              <a:gdLst/>
              <a:ahLst/>
              <a:cxnLst/>
              <a:rect l="l" t="t" r="r" b="b"/>
              <a:pathLst>
                <a:path w="664" h="738" extrusionOk="0">
                  <a:moveTo>
                    <a:pt x="262" y="1"/>
                  </a:moveTo>
                  <a:cubicBezTo>
                    <a:pt x="239" y="1"/>
                    <a:pt x="215" y="5"/>
                    <a:pt x="190" y="14"/>
                  </a:cubicBezTo>
                  <a:cubicBezTo>
                    <a:pt x="13" y="73"/>
                    <a:pt x="1" y="268"/>
                    <a:pt x="66" y="416"/>
                  </a:cubicBezTo>
                  <a:cubicBezTo>
                    <a:pt x="125" y="552"/>
                    <a:pt x="267" y="682"/>
                    <a:pt x="397" y="736"/>
                  </a:cubicBezTo>
                  <a:cubicBezTo>
                    <a:pt x="404" y="737"/>
                    <a:pt x="411" y="737"/>
                    <a:pt x="417" y="737"/>
                  </a:cubicBezTo>
                  <a:cubicBezTo>
                    <a:pt x="438" y="737"/>
                    <a:pt x="457" y="731"/>
                    <a:pt x="473" y="721"/>
                  </a:cubicBezTo>
                  <a:lnTo>
                    <a:pt x="473" y="721"/>
                  </a:lnTo>
                  <a:cubicBezTo>
                    <a:pt x="486" y="726"/>
                    <a:pt x="499" y="729"/>
                    <a:pt x="512" y="729"/>
                  </a:cubicBezTo>
                  <a:cubicBezTo>
                    <a:pt x="576" y="729"/>
                    <a:pt x="640" y="675"/>
                    <a:pt x="651" y="594"/>
                  </a:cubicBezTo>
                  <a:cubicBezTo>
                    <a:pt x="663" y="470"/>
                    <a:pt x="580" y="328"/>
                    <a:pt x="533" y="227"/>
                  </a:cubicBezTo>
                  <a:cubicBezTo>
                    <a:pt x="483" y="122"/>
                    <a:pt x="387" y="1"/>
                    <a:pt x="2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6"/>
            <p:cNvSpPr/>
            <p:nvPr/>
          </p:nvSpPr>
          <p:spPr>
            <a:xfrm>
              <a:off x="3640175" y="4097800"/>
              <a:ext cx="19150" cy="9775"/>
            </a:xfrm>
            <a:custGeom>
              <a:avLst/>
              <a:gdLst/>
              <a:ahLst/>
              <a:cxnLst/>
              <a:rect l="l" t="t" r="r" b="b"/>
              <a:pathLst>
                <a:path w="766" h="391" extrusionOk="0">
                  <a:moveTo>
                    <a:pt x="584" y="0"/>
                  </a:moveTo>
                  <a:cubicBezTo>
                    <a:pt x="383" y="0"/>
                    <a:pt x="45" y="275"/>
                    <a:pt x="0" y="333"/>
                  </a:cubicBezTo>
                  <a:lnTo>
                    <a:pt x="12" y="351"/>
                  </a:lnTo>
                  <a:cubicBezTo>
                    <a:pt x="48" y="377"/>
                    <a:pt x="119" y="390"/>
                    <a:pt x="203" y="390"/>
                  </a:cubicBezTo>
                  <a:cubicBezTo>
                    <a:pt x="435" y="390"/>
                    <a:pt x="765" y="291"/>
                    <a:pt x="722" y="108"/>
                  </a:cubicBezTo>
                  <a:cubicBezTo>
                    <a:pt x="701" y="30"/>
                    <a:pt x="650" y="0"/>
                    <a:pt x="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a:off x="3637825" y="4094350"/>
              <a:ext cx="25275" cy="15950"/>
            </a:xfrm>
            <a:custGeom>
              <a:avLst/>
              <a:gdLst/>
              <a:ahLst/>
              <a:cxnLst/>
              <a:rect l="l" t="t" r="r" b="b"/>
              <a:pathLst>
                <a:path w="1011" h="638" extrusionOk="0">
                  <a:moveTo>
                    <a:pt x="674" y="252"/>
                  </a:moveTo>
                  <a:lnTo>
                    <a:pt x="674" y="252"/>
                  </a:lnTo>
                  <a:cubicBezTo>
                    <a:pt x="691" y="282"/>
                    <a:pt x="691" y="264"/>
                    <a:pt x="668" y="288"/>
                  </a:cubicBezTo>
                  <a:cubicBezTo>
                    <a:pt x="644" y="317"/>
                    <a:pt x="609" y="335"/>
                    <a:pt x="573" y="347"/>
                  </a:cubicBezTo>
                  <a:cubicBezTo>
                    <a:pt x="490" y="382"/>
                    <a:pt x="396" y="400"/>
                    <a:pt x="307" y="406"/>
                  </a:cubicBezTo>
                  <a:cubicBezTo>
                    <a:pt x="302" y="406"/>
                    <a:pt x="298" y="406"/>
                    <a:pt x="293" y="405"/>
                  </a:cubicBezTo>
                  <a:lnTo>
                    <a:pt x="293" y="405"/>
                  </a:lnTo>
                  <a:cubicBezTo>
                    <a:pt x="372" y="357"/>
                    <a:pt x="459" y="319"/>
                    <a:pt x="538" y="288"/>
                  </a:cubicBezTo>
                  <a:cubicBezTo>
                    <a:pt x="555" y="282"/>
                    <a:pt x="674" y="252"/>
                    <a:pt x="674" y="252"/>
                  </a:cubicBezTo>
                  <a:close/>
                  <a:moveTo>
                    <a:pt x="685" y="1"/>
                  </a:moveTo>
                  <a:cubicBezTo>
                    <a:pt x="441" y="1"/>
                    <a:pt x="138" y="267"/>
                    <a:pt x="23" y="430"/>
                  </a:cubicBezTo>
                  <a:cubicBezTo>
                    <a:pt x="17" y="438"/>
                    <a:pt x="14" y="447"/>
                    <a:pt x="12" y="456"/>
                  </a:cubicBezTo>
                  <a:lnTo>
                    <a:pt x="12" y="456"/>
                  </a:lnTo>
                  <a:cubicBezTo>
                    <a:pt x="0" y="493"/>
                    <a:pt x="7" y="535"/>
                    <a:pt x="41" y="560"/>
                  </a:cubicBezTo>
                  <a:cubicBezTo>
                    <a:pt x="106" y="619"/>
                    <a:pt x="195" y="631"/>
                    <a:pt x="283" y="637"/>
                  </a:cubicBezTo>
                  <a:cubicBezTo>
                    <a:pt x="298" y="637"/>
                    <a:pt x="312" y="637"/>
                    <a:pt x="327" y="637"/>
                  </a:cubicBezTo>
                  <a:cubicBezTo>
                    <a:pt x="494" y="637"/>
                    <a:pt x="685" y="605"/>
                    <a:pt x="816" y="512"/>
                  </a:cubicBezTo>
                  <a:cubicBezTo>
                    <a:pt x="969" y="400"/>
                    <a:pt x="1011" y="169"/>
                    <a:pt x="845" y="51"/>
                  </a:cubicBezTo>
                  <a:cubicBezTo>
                    <a:pt x="797" y="16"/>
                    <a:pt x="743" y="1"/>
                    <a:pt x="6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6"/>
            <p:cNvSpPr/>
            <p:nvPr/>
          </p:nvSpPr>
          <p:spPr>
            <a:xfrm>
              <a:off x="3629375" y="4121675"/>
              <a:ext cx="19925" cy="9550"/>
            </a:xfrm>
            <a:custGeom>
              <a:avLst/>
              <a:gdLst/>
              <a:ahLst/>
              <a:cxnLst/>
              <a:rect l="l" t="t" r="r" b="b"/>
              <a:pathLst>
                <a:path w="797" h="382" extrusionOk="0">
                  <a:moveTo>
                    <a:pt x="465" y="0"/>
                  </a:moveTo>
                  <a:cubicBezTo>
                    <a:pt x="304" y="0"/>
                    <a:pt x="128" y="38"/>
                    <a:pt x="60" y="58"/>
                  </a:cubicBezTo>
                  <a:lnTo>
                    <a:pt x="0" y="212"/>
                  </a:lnTo>
                  <a:cubicBezTo>
                    <a:pt x="49" y="320"/>
                    <a:pt x="246" y="381"/>
                    <a:pt x="431" y="381"/>
                  </a:cubicBezTo>
                  <a:cubicBezTo>
                    <a:pt x="609" y="381"/>
                    <a:pt x="775" y="325"/>
                    <a:pt x="787" y="200"/>
                  </a:cubicBezTo>
                  <a:cubicBezTo>
                    <a:pt x="796" y="44"/>
                    <a:pt x="639" y="0"/>
                    <a:pt x="4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6"/>
            <p:cNvSpPr/>
            <p:nvPr/>
          </p:nvSpPr>
          <p:spPr>
            <a:xfrm>
              <a:off x="3626100" y="4118000"/>
              <a:ext cx="29025" cy="16600"/>
            </a:xfrm>
            <a:custGeom>
              <a:avLst/>
              <a:gdLst/>
              <a:ahLst/>
              <a:cxnLst/>
              <a:rect l="l" t="t" r="r" b="b"/>
              <a:pathLst>
                <a:path w="1161" h="664" extrusionOk="0">
                  <a:moveTo>
                    <a:pt x="770" y="312"/>
                  </a:moveTo>
                  <a:cubicBezTo>
                    <a:pt x="770" y="313"/>
                    <a:pt x="770" y="314"/>
                    <a:pt x="770" y="315"/>
                  </a:cubicBezTo>
                  <a:lnTo>
                    <a:pt x="770" y="315"/>
                  </a:lnTo>
                  <a:cubicBezTo>
                    <a:pt x="770" y="314"/>
                    <a:pt x="770" y="313"/>
                    <a:pt x="770" y="312"/>
                  </a:cubicBezTo>
                  <a:close/>
                  <a:moveTo>
                    <a:pt x="510" y="282"/>
                  </a:moveTo>
                  <a:cubicBezTo>
                    <a:pt x="569" y="282"/>
                    <a:pt x="628" y="282"/>
                    <a:pt x="681" y="288"/>
                  </a:cubicBezTo>
                  <a:cubicBezTo>
                    <a:pt x="699" y="294"/>
                    <a:pt x="723" y="294"/>
                    <a:pt x="746" y="300"/>
                  </a:cubicBezTo>
                  <a:cubicBezTo>
                    <a:pt x="764" y="310"/>
                    <a:pt x="769" y="317"/>
                    <a:pt x="770" y="318"/>
                  </a:cubicBezTo>
                  <a:lnTo>
                    <a:pt x="770" y="318"/>
                  </a:lnTo>
                  <a:cubicBezTo>
                    <a:pt x="769" y="363"/>
                    <a:pt x="707" y="381"/>
                    <a:pt x="626" y="381"/>
                  </a:cubicBezTo>
                  <a:cubicBezTo>
                    <a:pt x="498" y="381"/>
                    <a:pt x="322" y="338"/>
                    <a:pt x="257" y="298"/>
                  </a:cubicBezTo>
                  <a:lnTo>
                    <a:pt x="257" y="298"/>
                  </a:lnTo>
                  <a:cubicBezTo>
                    <a:pt x="341" y="282"/>
                    <a:pt x="427" y="282"/>
                    <a:pt x="510" y="282"/>
                  </a:cubicBezTo>
                  <a:close/>
                  <a:moveTo>
                    <a:pt x="641" y="0"/>
                  </a:moveTo>
                  <a:cubicBezTo>
                    <a:pt x="475" y="0"/>
                    <a:pt x="301" y="44"/>
                    <a:pt x="149" y="110"/>
                  </a:cubicBezTo>
                  <a:cubicBezTo>
                    <a:pt x="82" y="141"/>
                    <a:pt x="78" y="206"/>
                    <a:pt x="108" y="253"/>
                  </a:cubicBezTo>
                  <a:lnTo>
                    <a:pt x="108" y="253"/>
                  </a:lnTo>
                  <a:cubicBezTo>
                    <a:pt x="46" y="282"/>
                    <a:pt x="1" y="360"/>
                    <a:pt x="43" y="430"/>
                  </a:cubicBezTo>
                  <a:cubicBezTo>
                    <a:pt x="140" y="581"/>
                    <a:pt x="361" y="663"/>
                    <a:pt x="575" y="663"/>
                  </a:cubicBezTo>
                  <a:cubicBezTo>
                    <a:pt x="789" y="663"/>
                    <a:pt x="998" y="581"/>
                    <a:pt x="1072" y="400"/>
                  </a:cubicBezTo>
                  <a:cubicBezTo>
                    <a:pt x="1160" y="170"/>
                    <a:pt x="906" y="28"/>
                    <a:pt x="723" y="4"/>
                  </a:cubicBezTo>
                  <a:cubicBezTo>
                    <a:pt x="696" y="1"/>
                    <a:pt x="669" y="0"/>
                    <a:pt x="64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6"/>
            <p:cNvSpPr/>
            <p:nvPr/>
          </p:nvSpPr>
          <p:spPr>
            <a:xfrm>
              <a:off x="3611050" y="4063550"/>
              <a:ext cx="17300" cy="15975"/>
            </a:xfrm>
            <a:custGeom>
              <a:avLst/>
              <a:gdLst/>
              <a:ahLst/>
              <a:cxnLst/>
              <a:rect l="l" t="t" r="r" b="b"/>
              <a:pathLst>
                <a:path w="692" h="639" extrusionOk="0">
                  <a:moveTo>
                    <a:pt x="351" y="0"/>
                  </a:moveTo>
                  <a:cubicBezTo>
                    <a:pt x="155" y="0"/>
                    <a:pt x="0" y="492"/>
                    <a:pt x="0" y="615"/>
                  </a:cubicBezTo>
                  <a:lnTo>
                    <a:pt x="18" y="638"/>
                  </a:lnTo>
                  <a:cubicBezTo>
                    <a:pt x="118" y="579"/>
                    <a:pt x="692" y="183"/>
                    <a:pt x="414" y="17"/>
                  </a:cubicBezTo>
                  <a:cubicBezTo>
                    <a:pt x="393" y="6"/>
                    <a:pt x="372" y="0"/>
                    <a:pt x="35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6"/>
            <p:cNvSpPr/>
            <p:nvPr/>
          </p:nvSpPr>
          <p:spPr>
            <a:xfrm>
              <a:off x="3606025" y="4060075"/>
              <a:ext cx="26325" cy="23375"/>
            </a:xfrm>
            <a:custGeom>
              <a:avLst/>
              <a:gdLst/>
              <a:ahLst/>
              <a:cxnLst/>
              <a:rect l="l" t="t" r="r" b="b"/>
              <a:pathLst>
                <a:path w="1053" h="935" extrusionOk="0">
                  <a:moveTo>
                    <a:pt x="544" y="292"/>
                  </a:moveTo>
                  <a:cubicBezTo>
                    <a:pt x="538" y="292"/>
                    <a:pt x="538" y="298"/>
                    <a:pt x="538" y="298"/>
                  </a:cubicBezTo>
                  <a:cubicBezTo>
                    <a:pt x="537" y="297"/>
                    <a:pt x="536" y="295"/>
                    <a:pt x="535" y="293"/>
                  </a:cubicBezTo>
                  <a:lnTo>
                    <a:pt x="535" y="293"/>
                  </a:lnTo>
                  <a:cubicBezTo>
                    <a:pt x="538" y="293"/>
                    <a:pt x="541" y="292"/>
                    <a:pt x="544" y="292"/>
                  </a:cubicBezTo>
                  <a:close/>
                  <a:moveTo>
                    <a:pt x="525" y="296"/>
                  </a:moveTo>
                  <a:cubicBezTo>
                    <a:pt x="521" y="306"/>
                    <a:pt x="507" y="330"/>
                    <a:pt x="497" y="340"/>
                  </a:cubicBezTo>
                  <a:cubicBezTo>
                    <a:pt x="474" y="378"/>
                    <a:pt x="444" y="411"/>
                    <a:pt x="413" y="440"/>
                  </a:cubicBezTo>
                  <a:lnTo>
                    <a:pt x="413" y="440"/>
                  </a:lnTo>
                  <a:cubicBezTo>
                    <a:pt x="439" y="398"/>
                    <a:pt x="467" y="352"/>
                    <a:pt x="509" y="310"/>
                  </a:cubicBezTo>
                  <a:cubicBezTo>
                    <a:pt x="515" y="304"/>
                    <a:pt x="520" y="299"/>
                    <a:pt x="525" y="296"/>
                  </a:cubicBezTo>
                  <a:close/>
                  <a:moveTo>
                    <a:pt x="550" y="0"/>
                  </a:moveTo>
                  <a:cubicBezTo>
                    <a:pt x="307" y="0"/>
                    <a:pt x="131" y="426"/>
                    <a:pt x="108" y="684"/>
                  </a:cubicBezTo>
                  <a:lnTo>
                    <a:pt x="108" y="684"/>
                  </a:lnTo>
                  <a:cubicBezTo>
                    <a:pt x="105" y="685"/>
                    <a:pt x="103" y="687"/>
                    <a:pt x="101" y="689"/>
                  </a:cubicBezTo>
                  <a:cubicBezTo>
                    <a:pt x="1" y="767"/>
                    <a:pt x="82" y="934"/>
                    <a:pt x="197" y="934"/>
                  </a:cubicBezTo>
                  <a:cubicBezTo>
                    <a:pt x="212" y="934"/>
                    <a:pt x="227" y="931"/>
                    <a:pt x="242" y="925"/>
                  </a:cubicBezTo>
                  <a:cubicBezTo>
                    <a:pt x="497" y="837"/>
                    <a:pt x="1053" y="369"/>
                    <a:pt x="745" y="91"/>
                  </a:cubicBezTo>
                  <a:cubicBezTo>
                    <a:pt x="677" y="27"/>
                    <a:pt x="611" y="0"/>
                    <a:pt x="5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34"/>
        <p:cNvGrpSpPr/>
        <p:nvPr/>
      </p:nvGrpSpPr>
      <p:grpSpPr>
        <a:xfrm>
          <a:off x="0" y="0"/>
          <a:ext cx="0" cy="0"/>
          <a:chOff x="0" y="0"/>
          <a:chExt cx="0" cy="0"/>
        </a:xfrm>
      </p:grpSpPr>
      <p:grpSp>
        <p:nvGrpSpPr>
          <p:cNvPr id="135" name="Google Shape;135;p7"/>
          <p:cNvGrpSpPr/>
          <p:nvPr/>
        </p:nvGrpSpPr>
        <p:grpSpPr>
          <a:xfrm flipH="1">
            <a:off x="-952848" y="1623870"/>
            <a:ext cx="4176789" cy="2086251"/>
            <a:chOff x="-1095723" y="1017720"/>
            <a:chExt cx="4176789" cy="2086251"/>
          </a:xfrm>
        </p:grpSpPr>
        <p:sp>
          <p:nvSpPr>
            <p:cNvPr id="136" name="Google Shape;136;p7"/>
            <p:cNvSpPr/>
            <p:nvPr/>
          </p:nvSpPr>
          <p:spPr>
            <a:xfrm>
              <a:off x="848376" y="1065956"/>
              <a:ext cx="360095" cy="580593"/>
            </a:xfrm>
            <a:custGeom>
              <a:avLst/>
              <a:gdLst/>
              <a:ahLst/>
              <a:cxnLst/>
              <a:rect l="l" t="t" r="r" b="b"/>
              <a:pathLst>
                <a:path w="13945" h="22484" extrusionOk="0">
                  <a:moveTo>
                    <a:pt x="5671" y="1"/>
                  </a:moveTo>
                  <a:cubicBezTo>
                    <a:pt x="2536" y="1"/>
                    <a:pt x="1" y="2569"/>
                    <a:pt x="1" y="5705"/>
                  </a:cubicBezTo>
                  <a:lnTo>
                    <a:pt x="1" y="22483"/>
                  </a:lnTo>
                  <a:lnTo>
                    <a:pt x="8273" y="22483"/>
                  </a:lnTo>
                  <a:lnTo>
                    <a:pt x="8273" y="8273"/>
                  </a:lnTo>
                  <a:lnTo>
                    <a:pt x="13944" y="8273"/>
                  </a:lnTo>
                  <a:lnTo>
                    <a:pt x="139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7"/>
            <p:cNvSpPr/>
            <p:nvPr/>
          </p:nvSpPr>
          <p:spPr>
            <a:xfrm>
              <a:off x="1208445" y="1054749"/>
              <a:ext cx="121469" cy="231757"/>
            </a:xfrm>
            <a:custGeom>
              <a:avLst/>
              <a:gdLst/>
              <a:ahLst/>
              <a:cxnLst/>
              <a:rect l="l" t="t" r="r" b="b"/>
              <a:pathLst>
                <a:path w="4704" h="8975" extrusionOk="0">
                  <a:moveTo>
                    <a:pt x="0" y="1"/>
                  </a:moveTo>
                  <a:lnTo>
                    <a:pt x="0" y="8974"/>
                  </a:lnTo>
                  <a:lnTo>
                    <a:pt x="4703" y="8974"/>
                  </a:lnTo>
                  <a:lnTo>
                    <a:pt x="47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7"/>
            <p:cNvSpPr/>
            <p:nvPr/>
          </p:nvSpPr>
          <p:spPr>
            <a:xfrm>
              <a:off x="1135212" y="1017720"/>
              <a:ext cx="146465" cy="305816"/>
            </a:xfrm>
            <a:custGeom>
              <a:avLst/>
              <a:gdLst/>
              <a:ahLst/>
              <a:cxnLst/>
              <a:rect l="l" t="t" r="r" b="b"/>
              <a:pathLst>
                <a:path w="5672" h="11843" extrusionOk="0">
                  <a:moveTo>
                    <a:pt x="1" y="1"/>
                  </a:moveTo>
                  <a:lnTo>
                    <a:pt x="1" y="11842"/>
                  </a:lnTo>
                  <a:lnTo>
                    <a:pt x="5671" y="11842"/>
                  </a:lnTo>
                  <a:lnTo>
                    <a:pt x="56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7"/>
            <p:cNvSpPr/>
            <p:nvPr/>
          </p:nvSpPr>
          <p:spPr>
            <a:xfrm>
              <a:off x="1681360" y="1751232"/>
              <a:ext cx="1227473" cy="584905"/>
            </a:xfrm>
            <a:custGeom>
              <a:avLst/>
              <a:gdLst/>
              <a:ahLst/>
              <a:cxnLst/>
              <a:rect l="l" t="t" r="r" b="b"/>
              <a:pathLst>
                <a:path w="47535" h="22651" extrusionOk="0">
                  <a:moveTo>
                    <a:pt x="1" y="1"/>
                  </a:moveTo>
                  <a:lnTo>
                    <a:pt x="1" y="22651"/>
                  </a:lnTo>
                  <a:lnTo>
                    <a:pt x="47535" y="22651"/>
                  </a:lnTo>
                  <a:lnTo>
                    <a:pt x="47535" y="20649"/>
                  </a:lnTo>
                  <a:cubicBezTo>
                    <a:pt x="33758" y="8641"/>
                    <a:pt x="20883" y="1"/>
                    <a:pt x="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7"/>
            <p:cNvSpPr/>
            <p:nvPr/>
          </p:nvSpPr>
          <p:spPr>
            <a:xfrm>
              <a:off x="1700260" y="1693882"/>
              <a:ext cx="1227473" cy="584905"/>
            </a:xfrm>
            <a:custGeom>
              <a:avLst/>
              <a:gdLst/>
              <a:ahLst/>
              <a:cxnLst/>
              <a:rect l="l" t="t" r="r" b="b"/>
              <a:pathLst>
                <a:path w="47535" h="22651" fill="none" extrusionOk="0">
                  <a:moveTo>
                    <a:pt x="1" y="1"/>
                  </a:moveTo>
                  <a:cubicBezTo>
                    <a:pt x="20883" y="1"/>
                    <a:pt x="33758" y="8641"/>
                    <a:pt x="47535" y="20649"/>
                  </a:cubicBezTo>
                  <a:lnTo>
                    <a:pt x="47535" y="22651"/>
                  </a:lnTo>
                  <a:lnTo>
                    <a:pt x="1" y="22651"/>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a:off x="361699" y="1400177"/>
              <a:ext cx="1284334" cy="310980"/>
            </a:xfrm>
            <a:custGeom>
              <a:avLst/>
              <a:gdLst/>
              <a:ahLst/>
              <a:cxnLst/>
              <a:rect l="l" t="t" r="r" b="b"/>
              <a:pathLst>
                <a:path w="49737" h="12043" extrusionOk="0">
                  <a:moveTo>
                    <a:pt x="8540" y="0"/>
                  </a:moveTo>
                  <a:cubicBezTo>
                    <a:pt x="6305" y="0"/>
                    <a:pt x="4504" y="601"/>
                    <a:pt x="3837" y="1968"/>
                  </a:cubicBezTo>
                  <a:cubicBezTo>
                    <a:pt x="3203" y="3369"/>
                    <a:pt x="1" y="12042"/>
                    <a:pt x="1" y="12042"/>
                  </a:cubicBezTo>
                  <a:lnTo>
                    <a:pt x="49736" y="12042"/>
                  </a:lnTo>
                  <a:cubicBezTo>
                    <a:pt x="49736" y="12042"/>
                    <a:pt x="41364" y="2802"/>
                    <a:pt x="40330" y="1635"/>
                  </a:cubicBezTo>
                  <a:cubicBezTo>
                    <a:pt x="39162" y="300"/>
                    <a:pt x="37961" y="0"/>
                    <a:pt x="36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7"/>
            <p:cNvSpPr/>
            <p:nvPr/>
          </p:nvSpPr>
          <p:spPr>
            <a:xfrm>
              <a:off x="419412" y="1556067"/>
              <a:ext cx="1086223" cy="26"/>
            </a:xfrm>
            <a:custGeom>
              <a:avLst/>
              <a:gdLst/>
              <a:ahLst/>
              <a:cxnLst/>
              <a:rect l="l" t="t" r="r" b="b"/>
              <a:pathLst>
                <a:path w="42065" h="1" fill="none" extrusionOk="0">
                  <a:moveTo>
                    <a:pt x="1" y="1"/>
                  </a:moveTo>
                  <a:lnTo>
                    <a:pt x="42064"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7"/>
            <p:cNvSpPr/>
            <p:nvPr/>
          </p:nvSpPr>
          <p:spPr>
            <a:xfrm>
              <a:off x="-1095723" y="1152952"/>
              <a:ext cx="822627" cy="1193025"/>
            </a:xfrm>
            <a:custGeom>
              <a:avLst/>
              <a:gdLst/>
              <a:ahLst/>
              <a:cxnLst/>
              <a:rect l="l" t="t" r="r" b="b"/>
              <a:pathLst>
                <a:path w="31857" h="46201" extrusionOk="0">
                  <a:moveTo>
                    <a:pt x="1" y="1"/>
                  </a:moveTo>
                  <a:lnTo>
                    <a:pt x="2436" y="46200"/>
                  </a:lnTo>
                  <a:lnTo>
                    <a:pt x="31857" y="46200"/>
                  </a:lnTo>
                  <a:lnTo>
                    <a:pt x="31857" y="28554"/>
                  </a:lnTo>
                  <a:lnTo>
                    <a:pt x="877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7"/>
            <p:cNvSpPr/>
            <p:nvPr/>
          </p:nvSpPr>
          <p:spPr>
            <a:xfrm>
              <a:off x="-767545" y="2666383"/>
              <a:ext cx="711513" cy="414348"/>
            </a:xfrm>
            <a:custGeom>
              <a:avLst/>
              <a:gdLst/>
              <a:ahLst/>
              <a:cxnLst/>
              <a:rect l="l" t="t" r="r" b="b"/>
              <a:pathLst>
                <a:path w="27554" h="16046" extrusionOk="0">
                  <a:moveTo>
                    <a:pt x="12143" y="0"/>
                  </a:moveTo>
                  <a:cubicBezTo>
                    <a:pt x="12143" y="0"/>
                    <a:pt x="12310" y="7572"/>
                    <a:pt x="1102" y="8907"/>
                  </a:cubicBezTo>
                  <a:lnTo>
                    <a:pt x="1" y="16045"/>
                  </a:lnTo>
                  <a:lnTo>
                    <a:pt x="22016" y="16045"/>
                  </a:lnTo>
                  <a:lnTo>
                    <a:pt x="27554" y="9140"/>
                  </a:lnTo>
                  <a:lnTo>
                    <a:pt x="2755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7"/>
            <p:cNvSpPr/>
            <p:nvPr/>
          </p:nvSpPr>
          <p:spPr>
            <a:xfrm>
              <a:off x="-767545" y="2666383"/>
              <a:ext cx="711513" cy="414348"/>
            </a:xfrm>
            <a:custGeom>
              <a:avLst/>
              <a:gdLst/>
              <a:ahLst/>
              <a:cxnLst/>
              <a:rect l="l" t="t" r="r" b="b"/>
              <a:pathLst>
                <a:path w="27554" h="16046" fill="none" extrusionOk="0">
                  <a:moveTo>
                    <a:pt x="12143" y="0"/>
                  </a:moveTo>
                  <a:cubicBezTo>
                    <a:pt x="12143" y="0"/>
                    <a:pt x="12310" y="7572"/>
                    <a:pt x="1102" y="8907"/>
                  </a:cubicBezTo>
                  <a:lnTo>
                    <a:pt x="1" y="16045"/>
                  </a:lnTo>
                  <a:lnTo>
                    <a:pt x="22016" y="16045"/>
                  </a:lnTo>
                  <a:lnTo>
                    <a:pt x="27554" y="9140"/>
                  </a:lnTo>
                  <a:lnTo>
                    <a:pt x="27554"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7"/>
            <p:cNvSpPr/>
            <p:nvPr/>
          </p:nvSpPr>
          <p:spPr>
            <a:xfrm>
              <a:off x="-719308" y="1693882"/>
              <a:ext cx="3800375" cy="1410089"/>
            </a:xfrm>
            <a:custGeom>
              <a:avLst/>
              <a:gdLst/>
              <a:ahLst/>
              <a:cxnLst/>
              <a:rect l="l" t="t" r="r" b="b"/>
              <a:pathLst>
                <a:path w="147173" h="54607" extrusionOk="0">
                  <a:moveTo>
                    <a:pt x="21283" y="1"/>
                  </a:moveTo>
                  <a:cubicBezTo>
                    <a:pt x="18347" y="1"/>
                    <a:pt x="17313" y="935"/>
                    <a:pt x="14811" y="2569"/>
                  </a:cubicBezTo>
                  <a:cubicBezTo>
                    <a:pt x="12310" y="4204"/>
                    <a:pt x="2136" y="14478"/>
                    <a:pt x="1368" y="15512"/>
                  </a:cubicBezTo>
                  <a:cubicBezTo>
                    <a:pt x="601" y="16546"/>
                    <a:pt x="1" y="17413"/>
                    <a:pt x="1" y="19048"/>
                  </a:cubicBezTo>
                  <a:lnTo>
                    <a:pt x="1" y="24018"/>
                  </a:lnTo>
                  <a:cubicBezTo>
                    <a:pt x="1" y="25686"/>
                    <a:pt x="67" y="26186"/>
                    <a:pt x="1368" y="27220"/>
                  </a:cubicBezTo>
                  <a:cubicBezTo>
                    <a:pt x="2669" y="28255"/>
                    <a:pt x="29188" y="51938"/>
                    <a:pt x="30056" y="52739"/>
                  </a:cubicBezTo>
                  <a:cubicBezTo>
                    <a:pt x="30923" y="53506"/>
                    <a:pt x="32724" y="54607"/>
                    <a:pt x="34559" y="54607"/>
                  </a:cubicBezTo>
                  <a:lnTo>
                    <a:pt x="100139" y="54607"/>
                  </a:lnTo>
                  <a:cubicBezTo>
                    <a:pt x="115550" y="54607"/>
                    <a:pt x="135431" y="50003"/>
                    <a:pt x="147172" y="27721"/>
                  </a:cubicBezTo>
                  <a:cubicBezTo>
                    <a:pt x="147172" y="27721"/>
                    <a:pt x="144104" y="23184"/>
                    <a:pt x="141235" y="20649"/>
                  </a:cubicBezTo>
                  <a:lnTo>
                    <a:pt x="109345" y="20649"/>
                  </a:lnTo>
                  <a:cubicBezTo>
                    <a:pt x="105109" y="20649"/>
                    <a:pt x="98104" y="16213"/>
                    <a:pt x="96636" y="11509"/>
                  </a:cubicBezTo>
                  <a:cubicBezTo>
                    <a:pt x="95135" y="6773"/>
                    <a:pt x="93701" y="1"/>
                    <a:pt x="9370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7"/>
            <p:cNvSpPr/>
            <p:nvPr/>
          </p:nvSpPr>
          <p:spPr>
            <a:xfrm>
              <a:off x="-719308" y="1693882"/>
              <a:ext cx="3800375" cy="1410089"/>
            </a:xfrm>
            <a:custGeom>
              <a:avLst/>
              <a:gdLst/>
              <a:ahLst/>
              <a:cxnLst/>
              <a:rect l="l" t="t" r="r" b="b"/>
              <a:pathLst>
                <a:path w="147173" h="54607" fill="none" extrusionOk="0">
                  <a:moveTo>
                    <a:pt x="21283" y="1"/>
                  </a:moveTo>
                  <a:cubicBezTo>
                    <a:pt x="18347" y="1"/>
                    <a:pt x="17313" y="935"/>
                    <a:pt x="14811" y="2569"/>
                  </a:cubicBezTo>
                  <a:cubicBezTo>
                    <a:pt x="12310" y="4204"/>
                    <a:pt x="2136" y="14478"/>
                    <a:pt x="1368" y="15512"/>
                  </a:cubicBezTo>
                  <a:cubicBezTo>
                    <a:pt x="601" y="16546"/>
                    <a:pt x="1" y="17413"/>
                    <a:pt x="1" y="19048"/>
                  </a:cubicBezTo>
                  <a:lnTo>
                    <a:pt x="1" y="24018"/>
                  </a:lnTo>
                  <a:cubicBezTo>
                    <a:pt x="1" y="25686"/>
                    <a:pt x="67" y="26186"/>
                    <a:pt x="1368" y="27220"/>
                  </a:cubicBezTo>
                  <a:cubicBezTo>
                    <a:pt x="2669" y="28255"/>
                    <a:pt x="29188" y="51938"/>
                    <a:pt x="30056" y="52739"/>
                  </a:cubicBezTo>
                  <a:cubicBezTo>
                    <a:pt x="30923" y="53506"/>
                    <a:pt x="32724" y="54607"/>
                    <a:pt x="34559" y="54607"/>
                  </a:cubicBezTo>
                  <a:lnTo>
                    <a:pt x="100139" y="54607"/>
                  </a:lnTo>
                  <a:cubicBezTo>
                    <a:pt x="115550" y="54607"/>
                    <a:pt x="135431" y="50003"/>
                    <a:pt x="147172" y="27721"/>
                  </a:cubicBezTo>
                  <a:cubicBezTo>
                    <a:pt x="147172" y="27721"/>
                    <a:pt x="144104" y="23184"/>
                    <a:pt x="141235" y="20649"/>
                  </a:cubicBezTo>
                  <a:lnTo>
                    <a:pt x="109345" y="20649"/>
                  </a:lnTo>
                  <a:cubicBezTo>
                    <a:pt x="105109" y="20649"/>
                    <a:pt x="98104" y="16213"/>
                    <a:pt x="96636" y="11509"/>
                  </a:cubicBezTo>
                  <a:cubicBezTo>
                    <a:pt x="95135" y="6773"/>
                    <a:pt x="93701" y="1"/>
                    <a:pt x="93701" y="1"/>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7"/>
            <p:cNvSpPr/>
            <p:nvPr/>
          </p:nvSpPr>
          <p:spPr>
            <a:xfrm>
              <a:off x="598595" y="1485443"/>
              <a:ext cx="140423" cy="140423"/>
            </a:xfrm>
            <a:custGeom>
              <a:avLst/>
              <a:gdLst/>
              <a:ahLst/>
              <a:cxnLst/>
              <a:rect l="l" t="t" r="r" b="b"/>
              <a:pathLst>
                <a:path w="5438" h="5438" extrusionOk="0">
                  <a:moveTo>
                    <a:pt x="2735" y="1"/>
                  </a:moveTo>
                  <a:cubicBezTo>
                    <a:pt x="1234" y="1"/>
                    <a:pt x="0" y="1235"/>
                    <a:pt x="0" y="2736"/>
                  </a:cubicBezTo>
                  <a:cubicBezTo>
                    <a:pt x="0" y="4237"/>
                    <a:pt x="1234" y="5438"/>
                    <a:pt x="2735" y="5438"/>
                  </a:cubicBezTo>
                  <a:cubicBezTo>
                    <a:pt x="4237" y="5438"/>
                    <a:pt x="5437" y="4237"/>
                    <a:pt x="5437" y="2736"/>
                  </a:cubicBezTo>
                  <a:cubicBezTo>
                    <a:pt x="5437" y="1235"/>
                    <a:pt x="4237" y="1"/>
                    <a:pt x="27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7"/>
            <p:cNvSpPr/>
            <p:nvPr/>
          </p:nvSpPr>
          <p:spPr>
            <a:xfrm>
              <a:off x="634772" y="1521620"/>
              <a:ext cx="68068" cy="68068"/>
            </a:xfrm>
            <a:custGeom>
              <a:avLst/>
              <a:gdLst/>
              <a:ahLst/>
              <a:cxnLst/>
              <a:rect l="l" t="t" r="r" b="b"/>
              <a:pathLst>
                <a:path w="2636" h="2636" extrusionOk="0">
                  <a:moveTo>
                    <a:pt x="1334" y="1"/>
                  </a:moveTo>
                  <a:cubicBezTo>
                    <a:pt x="601" y="1"/>
                    <a:pt x="0" y="601"/>
                    <a:pt x="0" y="1335"/>
                  </a:cubicBezTo>
                  <a:cubicBezTo>
                    <a:pt x="0" y="2069"/>
                    <a:pt x="601" y="2636"/>
                    <a:pt x="1334" y="2636"/>
                  </a:cubicBezTo>
                  <a:cubicBezTo>
                    <a:pt x="2068" y="2636"/>
                    <a:pt x="2635" y="2069"/>
                    <a:pt x="2635" y="1335"/>
                  </a:cubicBezTo>
                  <a:cubicBezTo>
                    <a:pt x="2635" y="601"/>
                    <a:pt x="2068" y="1"/>
                    <a:pt x="1334" y="1"/>
                  </a:cubicBezTo>
                  <a:close/>
                </a:path>
              </a:pathLst>
            </a:custGeom>
            <a:solidFill>
              <a:srgbClr val="0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7"/>
            <p:cNvSpPr/>
            <p:nvPr/>
          </p:nvSpPr>
          <p:spPr>
            <a:xfrm>
              <a:off x="888013" y="1485443"/>
              <a:ext cx="140423" cy="140423"/>
            </a:xfrm>
            <a:custGeom>
              <a:avLst/>
              <a:gdLst/>
              <a:ahLst/>
              <a:cxnLst/>
              <a:rect l="l" t="t" r="r" b="b"/>
              <a:pathLst>
                <a:path w="5438" h="5438" extrusionOk="0">
                  <a:moveTo>
                    <a:pt x="2702" y="1"/>
                  </a:moveTo>
                  <a:cubicBezTo>
                    <a:pt x="1201" y="1"/>
                    <a:pt x="0" y="1235"/>
                    <a:pt x="0" y="2736"/>
                  </a:cubicBezTo>
                  <a:cubicBezTo>
                    <a:pt x="0" y="4237"/>
                    <a:pt x="1201" y="5438"/>
                    <a:pt x="2702" y="5438"/>
                  </a:cubicBezTo>
                  <a:cubicBezTo>
                    <a:pt x="4203" y="5438"/>
                    <a:pt x="5437" y="4237"/>
                    <a:pt x="5437" y="2736"/>
                  </a:cubicBezTo>
                  <a:cubicBezTo>
                    <a:pt x="5437" y="1235"/>
                    <a:pt x="4203" y="1"/>
                    <a:pt x="2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7"/>
            <p:cNvSpPr/>
            <p:nvPr/>
          </p:nvSpPr>
          <p:spPr>
            <a:xfrm>
              <a:off x="924191" y="1521620"/>
              <a:ext cx="68068" cy="68068"/>
            </a:xfrm>
            <a:custGeom>
              <a:avLst/>
              <a:gdLst/>
              <a:ahLst/>
              <a:cxnLst/>
              <a:rect l="l" t="t" r="r" b="b"/>
              <a:pathLst>
                <a:path w="2636" h="2636" extrusionOk="0">
                  <a:moveTo>
                    <a:pt x="1301" y="1"/>
                  </a:moveTo>
                  <a:cubicBezTo>
                    <a:pt x="567" y="1"/>
                    <a:pt x="0" y="601"/>
                    <a:pt x="0" y="1335"/>
                  </a:cubicBezTo>
                  <a:cubicBezTo>
                    <a:pt x="0" y="2069"/>
                    <a:pt x="567" y="2636"/>
                    <a:pt x="1301" y="2636"/>
                  </a:cubicBezTo>
                  <a:cubicBezTo>
                    <a:pt x="2035" y="2636"/>
                    <a:pt x="2635" y="2069"/>
                    <a:pt x="2635" y="1335"/>
                  </a:cubicBezTo>
                  <a:cubicBezTo>
                    <a:pt x="2635" y="601"/>
                    <a:pt x="2035" y="1"/>
                    <a:pt x="1301" y="1"/>
                  </a:cubicBezTo>
                  <a:close/>
                </a:path>
              </a:pathLst>
            </a:custGeom>
            <a:solidFill>
              <a:srgbClr val="0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7"/>
            <p:cNvSpPr/>
            <p:nvPr/>
          </p:nvSpPr>
          <p:spPr>
            <a:xfrm>
              <a:off x="1177432" y="1485443"/>
              <a:ext cx="140423" cy="140423"/>
            </a:xfrm>
            <a:custGeom>
              <a:avLst/>
              <a:gdLst/>
              <a:ahLst/>
              <a:cxnLst/>
              <a:rect l="l" t="t" r="r" b="b"/>
              <a:pathLst>
                <a:path w="5438" h="5438" extrusionOk="0">
                  <a:moveTo>
                    <a:pt x="2702" y="1"/>
                  </a:moveTo>
                  <a:cubicBezTo>
                    <a:pt x="1201" y="1"/>
                    <a:pt x="0" y="1235"/>
                    <a:pt x="0" y="2736"/>
                  </a:cubicBezTo>
                  <a:cubicBezTo>
                    <a:pt x="0" y="4237"/>
                    <a:pt x="1201" y="5438"/>
                    <a:pt x="2702" y="5438"/>
                  </a:cubicBezTo>
                  <a:cubicBezTo>
                    <a:pt x="4203" y="5438"/>
                    <a:pt x="5437" y="4237"/>
                    <a:pt x="5437" y="2736"/>
                  </a:cubicBezTo>
                  <a:cubicBezTo>
                    <a:pt x="5437" y="1235"/>
                    <a:pt x="4203" y="1"/>
                    <a:pt x="2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7"/>
            <p:cNvSpPr/>
            <p:nvPr/>
          </p:nvSpPr>
          <p:spPr>
            <a:xfrm>
              <a:off x="1213609" y="1521620"/>
              <a:ext cx="68068" cy="68068"/>
            </a:xfrm>
            <a:custGeom>
              <a:avLst/>
              <a:gdLst/>
              <a:ahLst/>
              <a:cxnLst/>
              <a:rect l="l" t="t" r="r" b="b"/>
              <a:pathLst>
                <a:path w="2636" h="2636" extrusionOk="0">
                  <a:moveTo>
                    <a:pt x="1301" y="1"/>
                  </a:moveTo>
                  <a:cubicBezTo>
                    <a:pt x="567" y="1"/>
                    <a:pt x="0" y="601"/>
                    <a:pt x="0" y="1335"/>
                  </a:cubicBezTo>
                  <a:cubicBezTo>
                    <a:pt x="0" y="2069"/>
                    <a:pt x="567" y="2636"/>
                    <a:pt x="1301" y="2636"/>
                  </a:cubicBezTo>
                  <a:cubicBezTo>
                    <a:pt x="2035" y="2636"/>
                    <a:pt x="2635" y="2069"/>
                    <a:pt x="2635" y="1335"/>
                  </a:cubicBezTo>
                  <a:cubicBezTo>
                    <a:pt x="2635" y="601"/>
                    <a:pt x="2035" y="1"/>
                    <a:pt x="1301" y="1"/>
                  </a:cubicBezTo>
                  <a:close/>
                </a:path>
              </a:pathLst>
            </a:custGeom>
            <a:solidFill>
              <a:srgbClr val="0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7"/>
            <p:cNvSpPr/>
            <p:nvPr/>
          </p:nvSpPr>
          <p:spPr>
            <a:xfrm>
              <a:off x="917296" y="2049639"/>
              <a:ext cx="591774" cy="592652"/>
            </a:xfrm>
            <a:custGeom>
              <a:avLst/>
              <a:gdLst/>
              <a:ahLst/>
              <a:cxnLst/>
              <a:rect l="l" t="t" r="r" b="b"/>
              <a:pathLst>
                <a:path w="22917" h="22951" extrusionOk="0">
                  <a:moveTo>
                    <a:pt x="11475" y="1"/>
                  </a:moveTo>
                  <a:cubicBezTo>
                    <a:pt x="5137" y="1"/>
                    <a:pt x="0" y="5138"/>
                    <a:pt x="0" y="11475"/>
                  </a:cubicBezTo>
                  <a:cubicBezTo>
                    <a:pt x="0" y="17813"/>
                    <a:pt x="5137" y="22950"/>
                    <a:pt x="11475" y="22950"/>
                  </a:cubicBezTo>
                  <a:cubicBezTo>
                    <a:pt x="17780" y="22950"/>
                    <a:pt x="22917" y="17813"/>
                    <a:pt x="22917" y="11475"/>
                  </a:cubicBezTo>
                  <a:cubicBezTo>
                    <a:pt x="22917" y="5138"/>
                    <a:pt x="17780" y="1"/>
                    <a:pt x="114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7"/>
            <p:cNvSpPr/>
            <p:nvPr/>
          </p:nvSpPr>
          <p:spPr>
            <a:xfrm>
              <a:off x="960368" y="2092711"/>
              <a:ext cx="505630" cy="506508"/>
            </a:xfrm>
            <a:custGeom>
              <a:avLst/>
              <a:gdLst/>
              <a:ahLst/>
              <a:cxnLst/>
              <a:rect l="l" t="t" r="r" b="b"/>
              <a:pathLst>
                <a:path w="19581" h="19615" extrusionOk="0">
                  <a:moveTo>
                    <a:pt x="9807" y="0"/>
                  </a:moveTo>
                  <a:cubicBezTo>
                    <a:pt x="4370" y="0"/>
                    <a:pt x="0" y="4404"/>
                    <a:pt x="0" y="9807"/>
                  </a:cubicBezTo>
                  <a:cubicBezTo>
                    <a:pt x="0" y="15245"/>
                    <a:pt x="4370" y="19614"/>
                    <a:pt x="9807" y="19614"/>
                  </a:cubicBezTo>
                  <a:cubicBezTo>
                    <a:pt x="15211" y="19614"/>
                    <a:pt x="19581" y="15245"/>
                    <a:pt x="19581" y="9807"/>
                  </a:cubicBezTo>
                  <a:cubicBezTo>
                    <a:pt x="19581" y="4404"/>
                    <a:pt x="15211" y="0"/>
                    <a:pt x="9807" y="0"/>
                  </a:cubicBezTo>
                  <a:close/>
                </a:path>
              </a:pathLst>
            </a:custGeom>
            <a:solidFill>
              <a:srgbClr val="0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7"/>
            <p:cNvSpPr/>
            <p:nvPr/>
          </p:nvSpPr>
          <p:spPr>
            <a:xfrm>
              <a:off x="960368" y="2092711"/>
              <a:ext cx="505630" cy="506508"/>
            </a:xfrm>
            <a:custGeom>
              <a:avLst/>
              <a:gdLst/>
              <a:ahLst/>
              <a:cxnLst/>
              <a:rect l="l" t="t" r="r" b="b"/>
              <a:pathLst>
                <a:path w="19581" h="19615" extrusionOk="0">
                  <a:moveTo>
                    <a:pt x="9807" y="0"/>
                  </a:moveTo>
                  <a:cubicBezTo>
                    <a:pt x="4370" y="0"/>
                    <a:pt x="0" y="4404"/>
                    <a:pt x="0" y="9807"/>
                  </a:cubicBezTo>
                  <a:cubicBezTo>
                    <a:pt x="0" y="15245"/>
                    <a:pt x="4370" y="19614"/>
                    <a:pt x="9807" y="19614"/>
                  </a:cubicBezTo>
                  <a:cubicBezTo>
                    <a:pt x="15211" y="19614"/>
                    <a:pt x="19581" y="15245"/>
                    <a:pt x="19581" y="9807"/>
                  </a:cubicBezTo>
                  <a:cubicBezTo>
                    <a:pt x="19581" y="4404"/>
                    <a:pt x="15211" y="0"/>
                    <a:pt x="98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7"/>
            <p:cNvSpPr/>
            <p:nvPr/>
          </p:nvSpPr>
          <p:spPr>
            <a:xfrm>
              <a:off x="1164495" y="2137487"/>
              <a:ext cx="74111" cy="62929"/>
            </a:xfrm>
            <a:custGeom>
              <a:avLst/>
              <a:gdLst/>
              <a:ahLst/>
              <a:cxnLst/>
              <a:rect l="l" t="t" r="r" b="b"/>
              <a:pathLst>
                <a:path w="2870" h="2437" extrusionOk="0">
                  <a:moveTo>
                    <a:pt x="1202" y="1"/>
                  </a:moveTo>
                  <a:cubicBezTo>
                    <a:pt x="535" y="34"/>
                    <a:pt x="1" y="601"/>
                    <a:pt x="34" y="1302"/>
                  </a:cubicBezTo>
                  <a:cubicBezTo>
                    <a:pt x="68" y="1936"/>
                    <a:pt x="635" y="2436"/>
                    <a:pt x="1268" y="2436"/>
                  </a:cubicBezTo>
                  <a:lnTo>
                    <a:pt x="1635" y="2436"/>
                  </a:lnTo>
                  <a:cubicBezTo>
                    <a:pt x="2302" y="2436"/>
                    <a:pt x="2870" y="1902"/>
                    <a:pt x="2870" y="1202"/>
                  </a:cubicBezTo>
                  <a:cubicBezTo>
                    <a:pt x="2870" y="535"/>
                    <a:pt x="2302" y="1"/>
                    <a:pt x="16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7"/>
            <p:cNvSpPr/>
            <p:nvPr/>
          </p:nvSpPr>
          <p:spPr>
            <a:xfrm>
              <a:off x="999980" y="2164342"/>
              <a:ext cx="149047" cy="211770"/>
            </a:xfrm>
            <a:custGeom>
              <a:avLst/>
              <a:gdLst/>
              <a:ahLst/>
              <a:cxnLst/>
              <a:rect l="l" t="t" r="r" b="b"/>
              <a:pathLst>
                <a:path w="5772" h="8201" extrusionOk="0">
                  <a:moveTo>
                    <a:pt x="4389" y="0"/>
                  </a:moveTo>
                  <a:cubicBezTo>
                    <a:pt x="4166" y="0"/>
                    <a:pt x="3941" y="63"/>
                    <a:pt x="3737" y="195"/>
                  </a:cubicBezTo>
                  <a:cubicBezTo>
                    <a:pt x="1402" y="1663"/>
                    <a:pt x="1" y="4198"/>
                    <a:pt x="1" y="6967"/>
                  </a:cubicBezTo>
                  <a:cubicBezTo>
                    <a:pt x="1" y="7634"/>
                    <a:pt x="534" y="8201"/>
                    <a:pt x="1235" y="8201"/>
                  </a:cubicBezTo>
                  <a:cubicBezTo>
                    <a:pt x="1902" y="8201"/>
                    <a:pt x="2436" y="7634"/>
                    <a:pt x="2436" y="6967"/>
                  </a:cubicBezTo>
                  <a:cubicBezTo>
                    <a:pt x="2436" y="5032"/>
                    <a:pt x="3403" y="3297"/>
                    <a:pt x="5038" y="2263"/>
                  </a:cubicBezTo>
                  <a:cubicBezTo>
                    <a:pt x="5605" y="1896"/>
                    <a:pt x="5771" y="1129"/>
                    <a:pt x="5404" y="562"/>
                  </a:cubicBezTo>
                  <a:cubicBezTo>
                    <a:pt x="5170" y="199"/>
                    <a:pt x="4784" y="0"/>
                    <a:pt x="43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7"/>
            <p:cNvSpPr/>
            <p:nvPr/>
          </p:nvSpPr>
          <p:spPr>
            <a:xfrm>
              <a:off x="960368" y="2092711"/>
              <a:ext cx="505630" cy="506508"/>
            </a:xfrm>
            <a:custGeom>
              <a:avLst/>
              <a:gdLst/>
              <a:ahLst/>
              <a:cxnLst/>
              <a:rect l="l" t="t" r="r" b="b"/>
              <a:pathLst>
                <a:path w="19581" h="19615" fill="none" extrusionOk="0">
                  <a:moveTo>
                    <a:pt x="19581" y="9807"/>
                  </a:moveTo>
                  <a:cubicBezTo>
                    <a:pt x="19581" y="15245"/>
                    <a:pt x="15211" y="19614"/>
                    <a:pt x="9807" y="19614"/>
                  </a:cubicBezTo>
                  <a:cubicBezTo>
                    <a:pt x="4370" y="19614"/>
                    <a:pt x="0" y="15245"/>
                    <a:pt x="0" y="9807"/>
                  </a:cubicBezTo>
                  <a:cubicBezTo>
                    <a:pt x="0" y="4404"/>
                    <a:pt x="4370" y="0"/>
                    <a:pt x="9807" y="0"/>
                  </a:cubicBezTo>
                  <a:cubicBezTo>
                    <a:pt x="15211" y="0"/>
                    <a:pt x="19581" y="4404"/>
                    <a:pt x="19581" y="980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7"/>
            <p:cNvSpPr/>
            <p:nvPr/>
          </p:nvSpPr>
          <p:spPr>
            <a:xfrm>
              <a:off x="-38834" y="2049639"/>
              <a:ext cx="592652" cy="592652"/>
            </a:xfrm>
            <a:custGeom>
              <a:avLst/>
              <a:gdLst/>
              <a:ahLst/>
              <a:cxnLst/>
              <a:rect l="l" t="t" r="r" b="b"/>
              <a:pathLst>
                <a:path w="22951" h="22951" extrusionOk="0">
                  <a:moveTo>
                    <a:pt x="11476" y="1"/>
                  </a:moveTo>
                  <a:cubicBezTo>
                    <a:pt x="5138" y="1"/>
                    <a:pt x="1" y="5138"/>
                    <a:pt x="1" y="11475"/>
                  </a:cubicBezTo>
                  <a:cubicBezTo>
                    <a:pt x="1" y="17813"/>
                    <a:pt x="5138" y="22950"/>
                    <a:pt x="11476" y="22950"/>
                  </a:cubicBezTo>
                  <a:cubicBezTo>
                    <a:pt x="17814" y="22950"/>
                    <a:pt x="22951" y="17813"/>
                    <a:pt x="22951" y="11475"/>
                  </a:cubicBezTo>
                  <a:cubicBezTo>
                    <a:pt x="22951" y="5138"/>
                    <a:pt x="17814" y="1"/>
                    <a:pt x="1147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7"/>
            <p:cNvSpPr/>
            <p:nvPr/>
          </p:nvSpPr>
          <p:spPr>
            <a:xfrm>
              <a:off x="5116" y="2092711"/>
              <a:ext cx="505630" cy="506508"/>
            </a:xfrm>
            <a:custGeom>
              <a:avLst/>
              <a:gdLst/>
              <a:ahLst/>
              <a:cxnLst/>
              <a:rect l="l" t="t" r="r" b="b"/>
              <a:pathLst>
                <a:path w="19581" h="19615" extrusionOk="0">
                  <a:moveTo>
                    <a:pt x="9774" y="0"/>
                  </a:moveTo>
                  <a:cubicBezTo>
                    <a:pt x="4370" y="0"/>
                    <a:pt x="0" y="4404"/>
                    <a:pt x="0" y="9807"/>
                  </a:cubicBezTo>
                  <a:cubicBezTo>
                    <a:pt x="0" y="15245"/>
                    <a:pt x="4370" y="19614"/>
                    <a:pt x="9774" y="19614"/>
                  </a:cubicBezTo>
                  <a:cubicBezTo>
                    <a:pt x="15211" y="19614"/>
                    <a:pt x="19581" y="15245"/>
                    <a:pt x="19581" y="9807"/>
                  </a:cubicBezTo>
                  <a:cubicBezTo>
                    <a:pt x="19581" y="4404"/>
                    <a:pt x="15211" y="0"/>
                    <a:pt x="9774" y="0"/>
                  </a:cubicBezTo>
                  <a:close/>
                </a:path>
              </a:pathLst>
            </a:custGeom>
            <a:solidFill>
              <a:srgbClr val="0A74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7"/>
            <p:cNvSpPr/>
            <p:nvPr/>
          </p:nvSpPr>
          <p:spPr>
            <a:xfrm>
              <a:off x="5116" y="2092711"/>
              <a:ext cx="505630" cy="506508"/>
            </a:xfrm>
            <a:custGeom>
              <a:avLst/>
              <a:gdLst/>
              <a:ahLst/>
              <a:cxnLst/>
              <a:rect l="l" t="t" r="r" b="b"/>
              <a:pathLst>
                <a:path w="19581" h="19615" extrusionOk="0">
                  <a:moveTo>
                    <a:pt x="9774" y="0"/>
                  </a:moveTo>
                  <a:cubicBezTo>
                    <a:pt x="4370" y="0"/>
                    <a:pt x="0" y="4404"/>
                    <a:pt x="0" y="9807"/>
                  </a:cubicBezTo>
                  <a:cubicBezTo>
                    <a:pt x="0" y="15245"/>
                    <a:pt x="4370" y="19614"/>
                    <a:pt x="9774" y="19614"/>
                  </a:cubicBezTo>
                  <a:cubicBezTo>
                    <a:pt x="15211" y="19614"/>
                    <a:pt x="19581" y="15245"/>
                    <a:pt x="19581" y="9807"/>
                  </a:cubicBezTo>
                  <a:cubicBezTo>
                    <a:pt x="19581" y="4404"/>
                    <a:pt x="15211" y="0"/>
                    <a:pt x="977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7"/>
            <p:cNvSpPr/>
            <p:nvPr/>
          </p:nvSpPr>
          <p:spPr>
            <a:xfrm>
              <a:off x="206661" y="2137487"/>
              <a:ext cx="74111" cy="62929"/>
            </a:xfrm>
            <a:custGeom>
              <a:avLst/>
              <a:gdLst/>
              <a:ahLst/>
              <a:cxnLst/>
              <a:rect l="l" t="t" r="r" b="b"/>
              <a:pathLst>
                <a:path w="2870" h="2437" extrusionOk="0">
                  <a:moveTo>
                    <a:pt x="1202" y="1"/>
                  </a:moveTo>
                  <a:cubicBezTo>
                    <a:pt x="534" y="34"/>
                    <a:pt x="1" y="601"/>
                    <a:pt x="34" y="1302"/>
                  </a:cubicBezTo>
                  <a:cubicBezTo>
                    <a:pt x="67" y="1936"/>
                    <a:pt x="634" y="2436"/>
                    <a:pt x="1268" y="2436"/>
                  </a:cubicBezTo>
                  <a:lnTo>
                    <a:pt x="1635" y="2436"/>
                  </a:lnTo>
                  <a:cubicBezTo>
                    <a:pt x="2302" y="2436"/>
                    <a:pt x="2869" y="1902"/>
                    <a:pt x="2869" y="1202"/>
                  </a:cubicBezTo>
                  <a:cubicBezTo>
                    <a:pt x="2869" y="535"/>
                    <a:pt x="2302" y="1"/>
                    <a:pt x="16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7"/>
            <p:cNvSpPr/>
            <p:nvPr/>
          </p:nvSpPr>
          <p:spPr>
            <a:xfrm>
              <a:off x="42146" y="2164342"/>
              <a:ext cx="149047" cy="211770"/>
            </a:xfrm>
            <a:custGeom>
              <a:avLst/>
              <a:gdLst/>
              <a:ahLst/>
              <a:cxnLst/>
              <a:rect l="l" t="t" r="r" b="b"/>
              <a:pathLst>
                <a:path w="5772" h="8201" extrusionOk="0">
                  <a:moveTo>
                    <a:pt x="4389" y="0"/>
                  </a:moveTo>
                  <a:cubicBezTo>
                    <a:pt x="4166" y="0"/>
                    <a:pt x="3941" y="63"/>
                    <a:pt x="3736" y="195"/>
                  </a:cubicBezTo>
                  <a:cubicBezTo>
                    <a:pt x="1401" y="1663"/>
                    <a:pt x="0" y="4198"/>
                    <a:pt x="0" y="6967"/>
                  </a:cubicBezTo>
                  <a:cubicBezTo>
                    <a:pt x="0" y="7634"/>
                    <a:pt x="534" y="8201"/>
                    <a:pt x="1235" y="8201"/>
                  </a:cubicBezTo>
                  <a:cubicBezTo>
                    <a:pt x="1902" y="8201"/>
                    <a:pt x="2436" y="7634"/>
                    <a:pt x="2436" y="6967"/>
                  </a:cubicBezTo>
                  <a:cubicBezTo>
                    <a:pt x="2436" y="5032"/>
                    <a:pt x="3403" y="3297"/>
                    <a:pt x="5037" y="2263"/>
                  </a:cubicBezTo>
                  <a:cubicBezTo>
                    <a:pt x="5604" y="1896"/>
                    <a:pt x="5771" y="1129"/>
                    <a:pt x="5404" y="562"/>
                  </a:cubicBezTo>
                  <a:cubicBezTo>
                    <a:pt x="5169" y="199"/>
                    <a:pt x="4784" y="0"/>
                    <a:pt x="43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7"/>
            <p:cNvSpPr/>
            <p:nvPr/>
          </p:nvSpPr>
          <p:spPr>
            <a:xfrm>
              <a:off x="5116" y="2092711"/>
              <a:ext cx="505630" cy="506508"/>
            </a:xfrm>
            <a:custGeom>
              <a:avLst/>
              <a:gdLst/>
              <a:ahLst/>
              <a:cxnLst/>
              <a:rect l="l" t="t" r="r" b="b"/>
              <a:pathLst>
                <a:path w="19581" h="19615" fill="none" extrusionOk="0">
                  <a:moveTo>
                    <a:pt x="19581" y="9807"/>
                  </a:moveTo>
                  <a:cubicBezTo>
                    <a:pt x="19581" y="15245"/>
                    <a:pt x="15211" y="19614"/>
                    <a:pt x="9774" y="19614"/>
                  </a:cubicBezTo>
                  <a:cubicBezTo>
                    <a:pt x="4370" y="19614"/>
                    <a:pt x="0" y="15245"/>
                    <a:pt x="0" y="9807"/>
                  </a:cubicBezTo>
                  <a:cubicBezTo>
                    <a:pt x="0" y="4404"/>
                    <a:pt x="4370" y="0"/>
                    <a:pt x="9774" y="0"/>
                  </a:cubicBezTo>
                  <a:cubicBezTo>
                    <a:pt x="15211" y="0"/>
                    <a:pt x="19581" y="4404"/>
                    <a:pt x="19581" y="9807"/>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7"/>
            <p:cNvSpPr/>
            <p:nvPr/>
          </p:nvSpPr>
          <p:spPr>
            <a:xfrm>
              <a:off x="1595188" y="1693882"/>
              <a:ext cx="26" cy="1410089"/>
            </a:xfrm>
            <a:custGeom>
              <a:avLst/>
              <a:gdLst/>
              <a:ahLst/>
              <a:cxnLst/>
              <a:rect l="l" t="t" r="r" b="b"/>
              <a:pathLst>
                <a:path w="1" h="54607" fill="none" extrusionOk="0">
                  <a:moveTo>
                    <a:pt x="0" y="1"/>
                  </a:moveTo>
                  <a:lnTo>
                    <a:pt x="0" y="5460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7"/>
            <p:cNvSpPr/>
            <p:nvPr/>
          </p:nvSpPr>
          <p:spPr>
            <a:xfrm>
              <a:off x="724350" y="1693882"/>
              <a:ext cx="26" cy="1410089"/>
            </a:xfrm>
            <a:custGeom>
              <a:avLst/>
              <a:gdLst/>
              <a:ahLst/>
              <a:cxnLst/>
              <a:rect l="l" t="t" r="r" b="b"/>
              <a:pathLst>
                <a:path w="1" h="54607" fill="none" extrusionOk="0">
                  <a:moveTo>
                    <a:pt x="0" y="1"/>
                  </a:moveTo>
                  <a:lnTo>
                    <a:pt x="0" y="54607"/>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7"/>
            <p:cNvSpPr/>
            <p:nvPr/>
          </p:nvSpPr>
          <p:spPr>
            <a:xfrm>
              <a:off x="-146488" y="1693882"/>
              <a:ext cx="26" cy="1180114"/>
            </a:xfrm>
            <a:custGeom>
              <a:avLst/>
              <a:gdLst/>
              <a:ahLst/>
              <a:cxnLst/>
              <a:rect l="l" t="t" r="r" b="b"/>
              <a:pathLst>
                <a:path w="1" h="45701" fill="none" extrusionOk="0">
                  <a:moveTo>
                    <a:pt x="0" y="1"/>
                  </a:moveTo>
                  <a:lnTo>
                    <a:pt x="0" y="45700"/>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7"/>
            <p:cNvSpPr/>
            <p:nvPr/>
          </p:nvSpPr>
          <p:spPr>
            <a:xfrm>
              <a:off x="1213609" y="2742172"/>
              <a:ext cx="26" cy="24144"/>
            </a:xfrm>
            <a:custGeom>
              <a:avLst/>
              <a:gdLst/>
              <a:ahLst/>
              <a:cxnLst/>
              <a:rect l="l" t="t" r="r" b="b"/>
              <a:pathLst>
                <a:path w="1" h="935" fill="none" extrusionOk="0">
                  <a:moveTo>
                    <a:pt x="0" y="1"/>
                  </a:moveTo>
                  <a:lnTo>
                    <a:pt x="0" y="93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7"/>
            <p:cNvSpPr/>
            <p:nvPr/>
          </p:nvSpPr>
          <p:spPr>
            <a:xfrm>
              <a:off x="244568" y="2742172"/>
              <a:ext cx="26" cy="24144"/>
            </a:xfrm>
            <a:custGeom>
              <a:avLst/>
              <a:gdLst/>
              <a:ahLst/>
              <a:cxnLst/>
              <a:rect l="l" t="t" r="r" b="b"/>
              <a:pathLst>
                <a:path w="1" h="935" fill="none" extrusionOk="0">
                  <a:moveTo>
                    <a:pt x="0" y="1"/>
                  </a:moveTo>
                  <a:lnTo>
                    <a:pt x="0" y="935"/>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7"/>
            <p:cNvSpPr/>
            <p:nvPr/>
          </p:nvSpPr>
          <p:spPr>
            <a:xfrm>
              <a:off x="231657" y="2754231"/>
              <a:ext cx="24996" cy="26"/>
            </a:xfrm>
            <a:custGeom>
              <a:avLst/>
              <a:gdLst/>
              <a:ahLst/>
              <a:cxnLst/>
              <a:rect l="l" t="t" r="r" b="b"/>
              <a:pathLst>
                <a:path w="968" h="1" fill="none" extrusionOk="0">
                  <a:moveTo>
                    <a:pt x="967" y="1"/>
                  </a:moveTo>
                  <a:lnTo>
                    <a:pt x="0" y="1"/>
                  </a:lnTo>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7"/>
            <p:cNvSpPr/>
            <p:nvPr/>
          </p:nvSpPr>
          <p:spPr>
            <a:xfrm>
              <a:off x="1951797" y="2737860"/>
              <a:ext cx="3460" cy="24144"/>
            </a:xfrm>
            <a:custGeom>
              <a:avLst/>
              <a:gdLst/>
              <a:ahLst/>
              <a:cxnLst/>
              <a:rect l="l" t="t" r="r" b="b"/>
              <a:pathLst>
                <a:path w="134" h="935" fill="none" extrusionOk="0">
                  <a:moveTo>
                    <a:pt x="134" y="935"/>
                  </a:moveTo>
                  <a:lnTo>
                    <a:pt x="0" y="1"/>
                  </a:ln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7"/>
            <p:cNvSpPr/>
            <p:nvPr/>
          </p:nvSpPr>
          <p:spPr>
            <a:xfrm>
              <a:off x="279015" y="2175394"/>
              <a:ext cx="67216" cy="63782"/>
            </a:xfrm>
            <a:custGeom>
              <a:avLst/>
              <a:gdLst/>
              <a:ahLst/>
              <a:cxnLst/>
              <a:rect l="l" t="t" r="r" b="b"/>
              <a:pathLst>
                <a:path w="2603" h="2470" fill="none" extrusionOk="0">
                  <a:moveTo>
                    <a:pt x="2603" y="2035"/>
                  </a:moveTo>
                  <a:lnTo>
                    <a:pt x="935" y="1"/>
                  </a:lnTo>
                  <a:lnTo>
                    <a:pt x="1" y="2469"/>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 name="Google Shape;174;p7"/>
            <p:cNvGrpSpPr/>
            <p:nvPr/>
          </p:nvGrpSpPr>
          <p:grpSpPr>
            <a:xfrm>
              <a:off x="196332" y="2707558"/>
              <a:ext cx="1556072" cy="82709"/>
              <a:chOff x="196332" y="2707558"/>
              <a:chExt cx="1556072" cy="82709"/>
            </a:xfrm>
          </p:grpSpPr>
          <p:sp>
            <p:nvSpPr>
              <p:cNvPr id="175" name="Google Shape;175;p7"/>
              <p:cNvSpPr/>
              <p:nvPr/>
            </p:nvSpPr>
            <p:spPr>
              <a:xfrm>
                <a:off x="196332" y="2707558"/>
                <a:ext cx="95647" cy="82709"/>
              </a:xfrm>
              <a:custGeom>
                <a:avLst/>
                <a:gdLst/>
                <a:ahLst/>
                <a:cxnLst/>
                <a:rect l="l" t="t" r="r" b="b"/>
                <a:pathLst>
                  <a:path w="3704" h="3203" extrusionOk="0">
                    <a:moveTo>
                      <a:pt x="934" y="1"/>
                    </a:moveTo>
                    <a:lnTo>
                      <a:pt x="0" y="1602"/>
                    </a:lnTo>
                    <a:lnTo>
                      <a:pt x="934" y="3203"/>
                    </a:lnTo>
                    <a:lnTo>
                      <a:pt x="2769" y="3203"/>
                    </a:lnTo>
                    <a:lnTo>
                      <a:pt x="3703" y="1602"/>
                    </a:lnTo>
                    <a:lnTo>
                      <a:pt x="27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7"/>
              <p:cNvSpPr/>
              <p:nvPr/>
            </p:nvSpPr>
            <p:spPr>
              <a:xfrm>
                <a:off x="926544" y="2707558"/>
                <a:ext cx="95647" cy="82709"/>
              </a:xfrm>
              <a:custGeom>
                <a:avLst/>
                <a:gdLst/>
                <a:ahLst/>
                <a:cxnLst/>
                <a:rect l="l" t="t" r="r" b="b"/>
                <a:pathLst>
                  <a:path w="3704" h="3203" extrusionOk="0">
                    <a:moveTo>
                      <a:pt x="934" y="1"/>
                    </a:moveTo>
                    <a:lnTo>
                      <a:pt x="0" y="1602"/>
                    </a:lnTo>
                    <a:lnTo>
                      <a:pt x="934" y="3203"/>
                    </a:lnTo>
                    <a:lnTo>
                      <a:pt x="2769" y="3203"/>
                    </a:lnTo>
                    <a:lnTo>
                      <a:pt x="3703" y="1602"/>
                    </a:lnTo>
                    <a:lnTo>
                      <a:pt x="27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7"/>
              <p:cNvSpPr/>
              <p:nvPr/>
            </p:nvSpPr>
            <p:spPr>
              <a:xfrm>
                <a:off x="1656757" y="2707558"/>
                <a:ext cx="95647" cy="82709"/>
              </a:xfrm>
              <a:custGeom>
                <a:avLst/>
                <a:gdLst/>
                <a:ahLst/>
                <a:cxnLst/>
                <a:rect l="l" t="t" r="r" b="b"/>
                <a:pathLst>
                  <a:path w="3704" h="3203" extrusionOk="0">
                    <a:moveTo>
                      <a:pt x="934" y="1"/>
                    </a:moveTo>
                    <a:lnTo>
                      <a:pt x="0" y="1602"/>
                    </a:lnTo>
                    <a:lnTo>
                      <a:pt x="934" y="3203"/>
                    </a:lnTo>
                    <a:lnTo>
                      <a:pt x="2769" y="3203"/>
                    </a:lnTo>
                    <a:lnTo>
                      <a:pt x="3703" y="1602"/>
                    </a:lnTo>
                    <a:lnTo>
                      <a:pt x="27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8" name="Google Shape;178;p7"/>
          <p:cNvSpPr/>
          <p:nvPr/>
        </p:nvSpPr>
        <p:spPr>
          <a:xfrm>
            <a:off x="-381575" y="3480050"/>
            <a:ext cx="12675228"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 name="Google Shape;179;p7"/>
          <p:cNvGrpSpPr/>
          <p:nvPr/>
        </p:nvGrpSpPr>
        <p:grpSpPr>
          <a:xfrm>
            <a:off x="-855075" y="-588687"/>
            <a:ext cx="4604462" cy="1377212"/>
            <a:chOff x="-981900" y="423788"/>
            <a:chExt cx="4604462" cy="1377212"/>
          </a:xfrm>
        </p:grpSpPr>
        <p:sp>
          <p:nvSpPr>
            <p:cNvPr id="180" name="Google Shape;180;p7"/>
            <p:cNvSpPr/>
            <p:nvPr/>
          </p:nvSpPr>
          <p:spPr>
            <a:xfrm>
              <a:off x="-981900" y="423788"/>
              <a:ext cx="4604452" cy="1377209"/>
            </a:xfrm>
            <a:custGeom>
              <a:avLst/>
              <a:gdLst/>
              <a:ahLst/>
              <a:cxnLst/>
              <a:rect l="l" t="t" r="r" b="b"/>
              <a:pathLst>
                <a:path w="26001" h="7777" extrusionOk="0">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7"/>
            <p:cNvSpPr/>
            <p:nvPr/>
          </p:nvSpPr>
          <p:spPr>
            <a:xfrm>
              <a:off x="1320243" y="1604255"/>
              <a:ext cx="289892" cy="196744"/>
            </a:xfrm>
            <a:custGeom>
              <a:avLst/>
              <a:gdLst/>
              <a:ahLst/>
              <a:cxnLst/>
              <a:rect l="l" t="t" r="r" b="b"/>
              <a:pathLst>
                <a:path w="1637" h="1111" extrusionOk="0">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7"/>
            <p:cNvSpPr/>
            <p:nvPr/>
          </p:nvSpPr>
          <p:spPr>
            <a:xfrm>
              <a:off x="2980087" y="1111420"/>
              <a:ext cx="216755" cy="208432"/>
            </a:xfrm>
            <a:custGeom>
              <a:avLst/>
              <a:gdLst/>
              <a:ahLst/>
              <a:cxnLst/>
              <a:rect l="l" t="t" r="r" b="b"/>
              <a:pathLst>
                <a:path w="1224" h="1177" extrusionOk="0">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7"/>
            <p:cNvSpPr/>
            <p:nvPr/>
          </p:nvSpPr>
          <p:spPr>
            <a:xfrm>
              <a:off x="3160009" y="802401"/>
              <a:ext cx="162389" cy="166994"/>
            </a:xfrm>
            <a:custGeom>
              <a:avLst/>
              <a:gdLst/>
              <a:ahLst/>
              <a:cxnLst/>
              <a:rect l="l" t="t" r="r" b="b"/>
              <a:pathLst>
                <a:path w="917" h="943" extrusionOk="0">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7"/>
            <p:cNvSpPr/>
            <p:nvPr/>
          </p:nvSpPr>
          <p:spPr>
            <a:xfrm>
              <a:off x="3479121" y="842600"/>
              <a:ext cx="143441" cy="153004"/>
            </a:xfrm>
            <a:custGeom>
              <a:avLst/>
              <a:gdLst/>
              <a:ahLst/>
              <a:cxnLst/>
              <a:rect l="l" t="t" r="r" b="b"/>
              <a:pathLst>
                <a:path w="810" h="864" extrusionOk="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7"/>
            <p:cNvSpPr/>
            <p:nvPr/>
          </p:nvSpPr>
          <p:spPr>
            <a:xfrm>
              <a:off x="-270538" y="1175880"/>
              <a:ext cx="136180" cy="151056"/>
            </a:xfrm>
            <a:custGeom>
              <a:avLst/>
              <a:gdLst/>
              <a:ahLst/>
              <a:cxnLst/>
              <a:rect l="l" t="t" r="r" b="b"/>
              <a:pathLst>
                <a:path w="769" h="853" extrusionOk="0">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7"/>
            <p:cNvSpPr/>
            <p:nvPr/>
          </p:nvSpPr>
          <p:spPr>
            <a:xfrm>
              <a:off x="-436823" y="996490"/>
              <a:ext cx="144503" cy="152827"/>
            </a:xfrm>
            <a:custGeom>
              <a:avLst/>
              <a:gdLst/>
              <a:ahLst/>
              <a:cxnLst/>
              <a:rect l="l" t="t" r="r" b="b"/>
              <a:pathLst>
                <a:path w="816" h="863" extrusionOk="0">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7"/>
            <p:cNvSpPr/>
            <p:nvPr/>
          </p:nvSpPr>
          <p:spPr>
            <a:xfrm>
              <a:off x="1182291" y="1396531"/>
              <a:ext cx="139191" cy="152472"/>
            </a:xfrm>
            <a:custGeom>
              <a:avLst/>
              <a:gdLst/>
              <a:ahLst/>
              <a:cxnLst/>
              <a:rect l="l" t="t" r="r" b="b"/>
              <a:pathLst>
                <a:path w="786" h="861" extrusionOk="0">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7"/>
            <p:cNvSpPr/>
            <p:nvPr/>
          </p:nvSpPr>
          <p:spPr>
            <a:xfrm>
              <a:off x="691581" y="1216787"/>
              <a:ext cx="136180" cy="151587"/>
            </a:xfrm>
            <a:custGeom>
              <a:avLst/>
              <a:gdLst/>
              <a:ahLst/>
              <a:cxnLst/>
              <a:rect l="l" t="t" r="r" b="b"/>
              <a:pathLst>
                <a:path w="769" h="856" extrusionOk="0">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7"/>
            <p:cNvSpPr/>
            <p:nvPr/>
          </p:nvSpPr>
          <p:spPr>
            <a:xfrm>
              <a:off x="774281" y="1507920"/>
              <a:ext cx="138305" cy="147868"/>
            </a:xfrm>
            <a:custGeom>
              <a:avLst/>
              <a:gdLst/>
              <a:ahLst/>
              <a:cxnLst/>
              <a:rect l="l" t="t" r="r" b="b"/>
              <a:pathLst>
                <a:path w="781" h="835" extrusionOk="0">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7"/>
            <p:cNvSpPr/>
            <p:nvPr/>
          </p:nvSpPr>
          <p:spPr>
            <a:xfrm>
              <a:off x="-806052" y="423788"/>
              <a:ext cx="139191" cy="153004"/>
            </a:xfrm>
            <a:custGeom>
              <a:avLst/>
              <a:gdLst/>
              <a:ahLst/>
              <a:cxnLst/>
              <a:rect l="l" t="t" r="r" b="b"/>
              <a:pathLst>
                <a:path w="786" h="864" extrusionOk="0">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7"/>
            <p:cNvSpPr/>
            <p:nvPr/>
          </p:nvSpPr>
          <p:spPr>
            <a:xfrm>
              <a:off x="2631933" y="1065908"/>
              <a:ext cx="149639" cy="151410"/>
            </a:xfrm>
            <a:custGeom>
              <a:avLst/>
              <a:gdLst/>
              <a:ahLst/>
              <a:cxnLst/>
              <a:rect l="l" t="t" r="r" b="b"/>
              <a:pathLst>
                <a:path w="845" h="855" extrusionOk="0">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7"/>
            <p:cNvSpPr/>
            <p:nvPr/>
          </p:nvSpPr>
          <p:spPr>
            <a:xfrm>
              <a:off x="-981900" y="797797"/>
              <a:ext cx="114221" cy="125024"/>
            </a:xfrm>
            <a:custGeom>
              <a:avLst/>
              <a:gdLst/>
              <a:ahLst/>
              <a:cxnLst/>
              <a:rect l="l" t="t" r="r" b="b"/>
              <a:pathLst>
                <a:path w="645" h="706" extrusionOk="0">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7"/>
            <p:cNvSpPr/>
            <p:nvPr/>
          </p:nvSpPr>
          <p:spPr>
            <a:xfrm>
              <a:off x="-440011" y="761140"/>
              <a:ext cx="111034" cy="122545"/>
            </a:xfrm>
            <a:custGeom>
              <a:avLst/>
              <a:gdLst/>
              <a:ahLst/>
              <a:cxnLst/>
              <a:rect l="l" t="t" r="r" b="b"/>
              <a:pathLst>
                <a:path w="627" h="692" extrusionOk="0">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7"/>
            <p:cNvSpPr/>
            <p:nvPr/>
          </p:nvSpPr>
          <p:spPr>
            <a:xfrm>
              <a:off x="-111690" y="1452668"/>
              <a:ext cx="109086" cy="108909"/>
            </a:xfrm>
            <a:custGeom>
              <a:avLst/>
              <a:gdLst/>
              <a:ahLst/>
              <a:cxnLst/>
              <a:rect l="l" t="t" r="r" b="b"/>
              <a:pathLst>
                <a:path w="616" h="615" extrusionOk="0">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7"/>
            <p:cNvSpPr/>
            <p:nvPr/>
          </p:nvSpPr>
          <p:spPr>
            <a:xfrm>
              <a:off x="-786218" y="860486"/>
              <a:ext cx="101648" cy="109617"/>
            </a:xfrm>
            <a:custGeom>
              <a:avLst/>
              <a:gdLst/>
              <a:ahLst/>
              <a:cxnLst/>
              <a:rect l="l" t="t" r="r" b="b"/>
              <a:pathLst>
                <a:path w="574" h="619" extrusionOk="0">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7"/>
            <p:cNvSpPr/>
            <p:nvPr/>
          </p:nvSpPr>
          <p:spPr>
            <a:xfrm>
              <a:off x="-175442" y="915029"/>
              <a:ext cx="99523" cy="110148"/>
            </a:xfrm>
            <a:custGeom>
              <a:avLst/>
              <a:gdLst/>
              <a:ahLst/>
              <a:cxnLst/>
              <a:rect l="l" t="t" r="r" b="b"/>
              <a:pathLst>
                <a:path w="562" h="622" extrusionOk="0">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Google Shape;197;p7"/>
          <p:cNvSpPr txBox="1">
            <a:spLocks noGrp="1"/>
          </p:cNvSpPr>
          <p:nvPr>
            <p:ph type="title"/>
          </p:nvPr>
        </p:nvSpPr>
        <p:spPr>
          <a:xfrm>
            <a:off x="4054625" y="521200"/>
            <a:ext cx="4376100" cy="1161600"/>
          </a:xfrm>
          <a:prstGeom prst="rect">
            <a:avLst/>
          </a:prstGeom>
        </p:spPr>
        <p:txBody>
          <a:bodyPr spcFirstLastPara="1" wrap="square" lIns="0" tIns="0" rIns="0" bIns="0" anchor="t" anchorCtr="0">
            <a:normAutofit/>
          </a:bodyPr>
          <a:lstStyle>
            <a:lvl1pPr lvl="0" algn="l"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8" name="Google Shape;198;p7"/>
          <p:cNvSpPr txBox="1">
            <a:spLocks noGrp="1"/>
          </p:cNvSpPr>
          <p:nvPr>
            <p:ph type="subTitle" idx="1"/>
          </p:nvPr>
        </p:nvSpPr>
        <p:spPr>
          <a:xfrm>
            <a:off x="4054475" y="1911096"/>
            <a:ext cx="4376100" cy="2086500"/>
          </a:xfrm>
          <a:prstGeom prst="rect">
            <a:avLst/>
          </a:prstGeom>
        </p:spPr>
        <p:txBody>
          <a:bodyPr spcFirstLastPara="1" wrap="square" lIns="0" tIns="0" rIns="0" bIns="0" anchor="t" anchorCtr="0">
            <a:noAutofit/>
          </a:bodyPr>
          <a:lstStyle>
            <a:lvl1pPr lvl="0" rtl="0">
              <a:spcBef>
                <a:spcPts val="0"/>
              </a:spcBef>
              <a:spcAft>
                <a:spcPts val="0"/>
              </a:spcAft>
              <a:buClr>
                <a:schemeClr val="accent2"/>
              </a:buClr>
              <a:buSzPts val="1400"/>
              <a:buChar char="●"/>
              <a:defRPr>
                <a:solidFill>
                  <a:schemeClr val="accent2"/>
                </a:solidFill>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99"/>
        <p:cNvGrpSpPr/>
        <p:nvPr/>
      </p:nvGrpSpPr>
      <p:grpSpPr>
        <a:xfrm>
          <a:off x="0" y="0"/>
          <a:ext cx="0" cy="0"/>
          <a:chOff x="0" y="0"/>
          <a:chExt cx="0" cy="0"/>
        </a:xfrm>
      </p:grpSpPr>
      <p:grpSp>
        <p:nvGrpSpPr>
          <p:cNvPr id="200" name="Google Shape;200;p8"/>
          <p:cNvGrpSpPr/>
          <p:nvPr/>
        </p:nvGrpSpPr>
        <p:grpSpPr>
          <a:xfrm>
            <a:off x="8343741" y="2071871"/>
            <a:ext cx="1174134" cy="1370225"/>
            <a:chOff x="3541250" y="4060075"/>
            <a:chExt cx="121850" cy="142200"/>
          </a:xfrm>
        </p:grpSpPr>
        <p:sp>
          <p:nvSpPr>
            <p:cNvPr id="201" name="Google Shape;201;p8"/>
            <p:cNvSpPr/>
            <p:nvPr/>
          </p:nvSpPr>
          <p:spPr>
            <a:xfrm>
              <a:off x="3577475" y="4069450"/>
              <a:ext cx="39800" cy="132825"/>
            </a:xfrm>
            <a:custGeom>
              <a:avLst/>
              <a:gdLst/>
              <a:ahLst/>
              <a:cxnLst/>
              <a:rect l="l" t="t" r="r" b="b"/>
              <a:pathLst>
                <a:path w="1592" h="5313" extrusionOk="0">
                  <a:moveTo>
                    <a:pt x="1177" y="0"/>
                  </a:moveTo>
                  <a:cubicBezTo>
                    <a:pt x="1092" y="0"/>
                    <a:pt x="998" y="82"/>
                    <a:pt x="1030" y="184"/>
                  </a:cubicBezTo>
                  <a:cubicBezTo>
                    <a:pt x="1302" y="1077"/>
                    <a:pt x="982" y="1899"/>
                    <a:pt x="598" y="2703"/>
                  </a:cubicBezTo>
                  <a:cubicBezTo>
                    <a:pt x="213" y="3507"/>
                    <a:pt x="1" y="4383"/>
                    <a:pt x="219" y="5258"/>
                  </a:cubicBezTo>
                  <a:cubicBezTo>
                    <a:pt x="231" y="5296"/>
                    <a:pt x="259" y="5312"/>
                    <a:pt x="289" y="5312"/>
                  </a:cubicBezTo>
                  <a:cubicBezTo>
                    <a:pt x="338" y="5312"/>
                    <a:pt x="392" y="5269"/>
                    <a:pt x="385" y="5211"/>
                  </a:cubicBezTo>
                  <a:cubicBezTo>
                    <a:pt x="213" y="4087"/>
                    <a:pt x="746" y="3223"/>
                    <a:pt x="1136" y="2230"/>
                  </a:cubicBezTo>
                  <a:cubicBezTo>
                    <a:pt x="1396" y="1562"/>
                    <a:pt x="1591" y="751"/>
                    <a:pt x="1284" y="71"/>
                  </a:cubicBezTo>
                  <a:cubicBezTo>
                    <a:pt x="1262" y="21"/>
                    <a:pt x="1221" y="0"/>
                    <a:pt x="117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3542000" y="4094250"/>
              <a:ext cx="46750" cy="81825"/>
            </a:xfrm>
            <a:custGeom>
              <a:avLst/>
              <a:gdLst/>
              <a:ahLst/>
              <a:cxnLst/>
              <a:rect l="l" t="t" r="r" b="b"/>
              <a:pathLst>
                <a:path w="1870" h="3273" extrusionOk="0">
                  <a:moveTo>
                    <a:pt x="174" y="0"/>
                  </a:moveTo>
                  <a:cubicBezTo>
                    <a:pt x="116" y="0"/>
                    <a:pt x="57" y="50"/>
                    <a:pt x="53" y="114"/>
                  </a:cubicBezTo>
                  <a:cubicBezTo>
                    <a:pt x="0" y="652"/>
                    <a:pt x="751" y="1060"/>
                    <a:pt x="1100" y="1350"/>
                  </a:cubicBezTo>
                  <a:cubicBezTo>
                    <a:pt x="1686" y="1829"/>
                    <a:pt x="1491" y="2569"/>
                    <a:pt x="1656" y="3219"/>
                  </a:cubicBezTo>
                  <a:cubicBezTo>
                    <a:pt x="1666" y="3256"/>
                    <a:pt x="1695" y="3273"/>
                    <a:pt x="1725" y="3273"/>
                  </a:cubicBezTo>
                  <a:cubicBezTo>
                    <a:pt x="1767" y="3273"/>
                    <a:pt x="1812" y="3241"/>
                    <a:pt x="1816" y="3190"/>
                  </a:cubicBezTo>
                  <a:cubicBezTo>
                    <a:pt x="1863" y="2610"/>
                    <a:pt x="1869" y="1977"/>
                    <a:pt x="1579" y="1457"/>
                  </a:cubicBezTo>
                  <a:cubicBezTo>
                    <a:pt x="1449" y="1214"/>
                    <a:pt x="1165" y="1049"/>
                    <a:pt x="952" y="883"/>
                  </a:cubicBezTo>
                  <a:cubicBezTo>
                    <a:pt x="633" y="641"/>
                    <a:pt x="450" y="404"/>
                    <a:pt x="260" y="55"/>
                  </a:cubicBezTo>
                  <a:cubicBezTo>
                    <a:pt x="239" y="16"/>
                    <a:pt x="207" y="0"/>
                    <a:pt x="17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3582300" y="4087375"/>
              <a:ext cx="65250" cy="91550"/>
            </a:xfrm>
            <a:custGeom>
              <a:avLst/>
              <a:gdLst/>
              <a:ahLst/>
              <a:cxnLst/>
              <a:rect l="l" t="t" r="r" b="b"/>
              <a:pathLst>
                <a:path w="2610" h="3662" extrusionOk="0">
                  <a:moveTo>
                    <a:pt x="2487" y="1"/>
                  </a:moveTo>
                  <a:cubicBezTo>
                    <a:pt x="2447" y="1"/>
                    <a:pt x="2407" y="17"/>
                    <a:pt x="2386" y="52"/>
                  </a:cubicBezTo>
                  <a:cubicBezTo>
                    <a:pt x="2215" y="354"/>
                    <a:pt x="2108" y="673"/>
                    <a:pt x="1937" y="975"/>
                  </a:cubicBezTo>
                  <a:cubicBezTo>
                    <a:pt x="1736" y="1306"/>
                    <a:pt x="1469" y="1602"/>
                    <a:pt x="1203" y="1891"/>
                  </a:cubicBezTo>
                  <a:cubicBezTo>
                    <a:pt x="754" y="2370"/>
                    <a:pt x="115" y="2867"/>
                    <a:pt x="15" y="3559"/>
                  </a:cubicBezTo>
                  <a:cubicBezTo>
                    <a:pt x="0" y="3623"/>
                    <a:pt x="46" y="3661"/>
                    <a:pt x="92" y="3661"/>
                  </a:cubicBezTo>
                  <a:cubicBezTo>
                    <a:pt x="123" y="3661"/>
                    <a:pt x="154" y="3644"/>
                    <a:pt x="168" y="3606"/>
                  </a:cubicBezTo>
                  <a:cubicBezTo>
                    <a:pt x="434" y="2891"/>
                    <a:pt x="1168" y="2376"/>
                    <a:pt x="1665" y="1826"/>
                  </a:cubicBezTo>
                  <a:cubicBezTo>
                    <a:pt x="2084" y="1353"/>
                    <a:pt x="2522" y="750"/>
                    <a:pt x="2599" y="111"/>
                  </a:cubicBezTo>
                  <a:cubicBezTo>
                    <a:pt x="2610" y="40"/>
                    <a:pt x="2549" y="1"/>
                    <a:pt x="24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8"/>
            <p:cNvSpPr/>
            <p:nvPr/>
          </p:nvSpPr>
          <p:spPr>
            <a:xfrm>
              <a:off x="3555900" y="4097200"/>
              <a:ext cx="13175" cy="14700"/>
            </a:xfrm>
            <a:custGeom>
              <a:avLst/>
              <a:gdLst/>
              <a:ahLst/>
              <a:cxnLst/>
              <a:rect l="l" t="t" r="r" b="b"/>
              <a:pathLst>
                <a:path w="527" h="588" extrusionOk="0">
                  <a:moveTo>
                    <a:pt x="211" y="1"/>
                  </a:moveTo>
                  <a:cubicBezTo>
                    <a:pt x="51" y="1"/>
                    <a:pt x="12" y="489"/>
                    <a:pt x="0" y="546"/>
                  </a:cubicBezTo>
                  <a:lnTo>
                    <a:pt x="41" y="588"/>
                  </a:lnTo>
                  <a:cubicBezTo>
                    <a:pt x="83" y="534"/>
                    <a:pt x="526" y="32"/>
                    <a:pt x="225" y="2"/>
                  </a:cubicBezTo>
                  <a:cubicBezTo>
                    <a:pt x="220" y="1"/>
                    <a:pt x="215" y="1"/>
                    <a:pt x="2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8"/>
            <p:cNvSpPr/>
            <p:nvPr/>
          </p:nvSpPr>
          <p:spPr>
            <a:xfrm>
              <a:off x="3553525" y="4094300"/>
              <a:ext cx="14800" cy="19975"/>
            </a:xfrm>
            <a:custGeom>
              <a:avLst/>
              <a:gdLst/>
              <a:ahLst/>
              <a:cxnLst/>
              <a:rect l="l" t="t" r="r" b="b"/>
              <a:pathLst>
                <a:path w="592" h="799" extrusionOk="0">
                  <a:moveTo>
                    <a:pt x="305" y="203"/>
                  </a:moveTo>
                  <a:lnTo>
                    <a:pt x="305" y="203"/>
                  </a:lnTo>
                  <a:cubicBezTo>
                    <a:pt x="306" y="203"/>
                    <a:pt x="308" y="207"/>
                    <a:pt x="308" y="217"/>
                  </a:cubicBezTo>
                  <a:lnTo>
                    <a:pt x="308" y="217"/>
                  </a:lnTo>
                  <a:cubicBezTo>
                    <a:pt x="303" y="209"/>
                    <a:pt x="304" y="203"/>
                    <a:pt x="305" y="203"/>
                  </a:cubicBezTo>
                  <a:close/>
                  <a:moveTo>
                    <a:pt x="314" y="219"/>
                  </a:moveTo>
                  <a:cubicBezTo>
                    <a:pt x="313" y="220"/>
                    <a:pt x="312" y="220"/>
                    <a:pt x="311" y="221"/>
                  </a:cubicBezTo>
                  <a:lnTo>
                    <a:pt x="311" y="221"/>
                  </a:lnTo>
                  <a:cubicBezTo>
                    <a:pt x="311" y="221"/>
                    <a:pt x="311" y="221"/>
                    <a:pt x="311" y="221"/>
                  </a:cubicBezTo>
                  <a:lnTo>
                    <a:pt x="311" y="221"/>
                  </a:lnTo>
                  <a:cubicBezTo>
                    <a:pt x="312" y="220"/>
                    <a:pt x="313" y="219"/>
                    <a:pt x="314" y="219"/>
                  </a:cubicBezTo>
                  <a:close/>
                  <a:moveTo>
                    <a:pt x="306" y="224"/>
                  </a:moveTo>
                  <a:lnTo>
                    <a:pt x="306" y="224"/>
                  </a:lnTo>
                  <a:cubicBezTo>
                    <a:pt x="302" y="240"/>
                    <a:pt x="300" y="257"/>
                    <a:pt x="284" y="278"/>
                  </a:cubicBezTo>
                  <a:cubicBezTo>
                    <a:pt x="272" y="302"/>
                    <a:pt x="259" y="327"/>
                    <a:pt x="245" y="351"/>
                  </a:cubicBezTo>
                  <a:lnTo>
                    <a:pt x="245" y="351"/>
                  </a:lnTo>
                  <a:cubicBezTo>
                    <a:pt x="254" y="321"/>
                    <a:pt x="265" y="293"/>
                    <a:pt x="278" y="266"/>
                  </a:cubicBezTo>
                  <a:cubicBezTo>
                    <a:pt x="283" y="246"/>
                    <a:pt x="293" y="234"/>
                    <a:pt x="306" y="224"/>
                  </a:cubicBezTo>
                  <a:close/>
                  <a:moveTo>
                    <a:pt x="322" y="0"/>
                  </a:moveTo>
                  <a:cubicBezTo>
                    <a:pt x="209" y="0"/>
                    <a:pt x="118" y="119"/>
                    <a:pt x="77" y="230"/>
                  </a:cubicBezTo>
                  <a:cubicBezTo>
                    <a:pt x="48" y="319"/>
                    <a:pt x="36" y="408"/>
                    <a:pt x="24" y="503"/>
                  </a:cubicBezTo>
                  <a:cubicBezTo>
                    <a:pt x="18" y="562"/>
                    <a:pt x="0" y="644"/>
                    <a:pt x="30" y="698"/>
                  </a:cubicBezTo>
                  <a:cubicBezTo>
                    <a:pt x="32" y="701"/>
                    <a:pt x="34" y="703"/>
                    <a:pt x="36" y="706"/>
                  </a:cubicBezTo>
                  <a:lnTo>
                    <a:pt x="36" y="706"/>
                  </a:lnTo>
                  <a:cubicBezTo>
                    <a:pt x="37" y="758"/>
                    <a:pt x="76" y="799"/>
                    <a:pt x="120" y="799"/>
                  </a:cubicBezTo>
                  <a:cubicBezTo>
                    <a:pt x="129" y="799"/>
                    <a:pt x="139" y="797"/>
                    <a:pt x="148" y="792"/>
                  </a:cubicBezTo>
                  <a:cubicBezTo>
                    <a:pt x="284" y="757"/>
                    <a:pt x="379" y="574"/>
                    <a:pt x="444" y="467"/>
                  </a:cubicBezTo>
                  <a:cubicBezTo>
                    <a:pt x="527" y="337"/>
                    <a:pt x="592" y="142"/>
                    <a:pt x="438" y="41"/>
                  </a:cubicBezTo>
                  <a:cubicBezTo>
                    <a:pt x="398" y="12"/>
                    <a:pt x="359" y="0"/>
                    <a:pt x="3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8"/>
            <p:cNvSpPr/>
            <p:nvPr/>
          </p:nvSpPr>
          <p:spPr>
            <a:xfrm>
              <a:off x="3545275" y="4117800"/>
              <a:ext cx="17000" cy="7650"/>
            </a:xfrm>
            <a:custGeom>
              <a:avLst/>
              <a:gdLst/>
              <a:ahLst/>
              <a:cxnLst/>
              <a:rect l="l" t="t" r="r" b="b"/>
              <a:pathLst>
                <a:path w="680" h="306" extrusionOk="0">
                  <a:moveTo>
                    <a:pt x="614" y="0"/>
                  </a:moveTo>
                  <a:cubicBezTo>
                    <a:pt x="549" y="0"/>
                    <a:pt x="53" y="30"/>
                    <a:pt x="23" y="178"/>
                  </a:cubicBezTo>
                  <a:cubicBezTo>
                    <a:pt x="0" y="266"/>
                    <a:pt x="103" y="306"/>
                    <a:pt x="234" y="306"/>
                  </a:cubicBezTo>
                  <a:cubicBezTo>
                    <a:pt x="409" y="306"/>
                    <a:pt x="635" y="234"/>
                    <a:pt x="679" y="113"/>
                  </a:cubicBezTo>
                  <a:lnTo>
                    <a:pt x="61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8"/>
            <p:cNvSpPr/>
            <p:nvPr/>
          </p:nvSpPr>
          <p:spPr>
            <a:xfrm>
              <a:off x="3541250" y="4115675"/>
              <a:ext cx="25050" cy="13225"/>
            </a:xfrm>
            <a:custGeom>
              <a:avLst/>
              <a:gdLst/>
              <a:ahLst/>
              <a:cxnLst/>
              <a:rect l="l" t="t" r="r" b="b"/>
              <a:pathLst>
                <a:path w="1002" h="529" extrusionOk="0">
                  <a:moveTo>
                    <a:pt x="690" y="172"/>
                  </a:moveTo>
                  <a:cubicBezTo>
                    <a:pt x="687" y="175"/>
                    <a:pt x="684" y="177"/>
                    <a:pt x="681" y="180"/>
                  </a:cubicBezTo>
                  <a:cubicBezTo>
                    <a:pt x="627" y="221"/>
                    <a:pt x="562" y="233"/>
                    <a:pt x="503" y="251"/>
                  </a:cubicBezTo>
                  <a:cubicBezTo>
                    <a:pt x="472" y="258"/>
                    <a:pt x="437" y="261"/>
                    <a:pt x="402" y="261"/>
                  </a:cubicBezTo>
                  <a:cubicBezTo>
                    <a:pt x="380" y="261"/>
                    <a:pt x="359" y="259"/>
                    <a:pt x="339" y="257"/>
                  </a:cubicBezTo>
                  <a:lnTo>
                    <a:pt x="339" y="257"/>
                  </a:lnTo>
                  <a:cubicBezTo>
                    <a:pt x="423" y="207"/>
                    <a:pt x="560" y="200"/>
                    <a:pt x="639" y="180"/>
                  </a:cubicBezTo>
                  <a:cubicBezTo>
                    <a:pt x="652" y="177"/>
                    <a:pt x="670" y="175"/>
                    <a:pt x="690" y="172"/>
                  </a:cubicBezTo>
                  <a:close/>
                  <a:moveTo>
                    <a:pt x="300" y="288"/>
                  </a:moveTo>
                  <a:cubicBezTo>
                    <a:pt x="299" y="289"/>
                    <a:pt x="298" y="291"/>
                    <a:pt x="296" y="292"/>
                  </a:cubicBezTo>
                  <a:cubicBezTo>
                    <a:pt x="297" y="291"/>
                    <a:pt x="299" y="289"/>
                    <a:pt x="300" y="288"/>
                  </a:cubicBezTo>
                  <a:close/>
                  <a:moveTo>
                    <a:pt x="664" y="0"/>
                  </a:moveTo>
                  <a:cubicBezTo>
                    <a:pt x="559" y="0"/>
                    <a:pt x="436" y="25"/>
                    <a:pt x="385" y="32"/>
                  </a:cubicBezTo>
                  <a:cubicBezTo>
                    <a:pt x="231" y="56"/>
                    <a:pt x="1" y="150"/>
                    <a:pt x="66" y="351"/>
                  </a:cubicBezTo>
                  <a:cubicBezTo>
                    <a:pt x="106" y="475"/>
                    <a:pt x="255" y="528"/>
                    <a:pt x="420" y="528"/>
                  </a:cubicBezTo>
                  <a:cubicBezTo>
                    <a:pt x="690" y="528"/>
                    <a:pt x="1002" y="385"/>
                    <a:pt x="947" y="168"/>
                  </a:cubicBezTo>
                  <a:cubicBezTo>
                    <a:pt x="934" y="114"/>
                    <a:pt x="887" y="89"/>
                    <a:pt x="840" y="89"/>
                  </a:cubicBezTo>
                  <a:lnTo>
                    <a:pt x="840" y="89"/>
                  </a:lnTo>
                  <a:cubicBezTo>
                    <a:pt x="840" y="79"/>
                    <a:pt x="836" y="68"/>
                    <a:pt x="829" y="56"/>
                  </a:cubicBezTo>
                  <a:cubicBezTo>
                    <a:pt x="806" y="13"/>
                    <a:pt x="740" y="0"/>
                    <a:pt x="66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8"/>
            <p:cNvSpPr/>
            <p:nvPr/>
          </p:nvSpPr>
          <p:spPr>
            <a:xfrm>
              <a:off x="3573375" y="4108400"/>
              <a:ext cx="11525" cy="17250"/>
            </a:xfrm>
            <a:custGeom>
              <a:avLst/>
              <a:gdLst/>
              <a:ahLst/>
              <a:cxnLst/>
              <a:rect l="l" t="t" r="r" b="b"/>
              <a:pathLst>
                <a:path w="461" h="690" extrusionOk="0">
                  <a:moveTo>
                    <a:pt x="185" y="1"/>
                  </a:moveTo>
                  <a:cubicBezTo>
                    <a:pt x="0" y="1"/>
                    <a:pt x="49" y="532"/>
                    <a:pt x="82" y="642"/>
                  </a:cubicBezTo>
                  <a:lnTo>
                    <a:pt x="82" y="690"/>
                  </a:lnTo>
                  <a:cubicBezTo>
                    <a:pt x="165" y="583"/>
                    <a:pt x="460" y="86"/>
                    <a:pt x="230" y="10"/>
                  </a:cubicBezTo>
                  <a:cubicBezTo>
                    <a:pt x="214" y="3"/>
                    <a:pt x="199" y="1"/>
                    <a:pt x="1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8"/>
            <p:cNvSpPr/>
            <p:nvPr/>
          </p:nvSpPr>
          <p:spPr>
            <a:xfrm>
              <a:off x="3570400" y="4105375"/>
              <a:ext cx="19375" cy="23250"/>
            </a:xfrm>
            <a:custGeom>
              <a:avLst/>
              <a:gdLst/>
              <a:ahLst/>
              <a:cxnLst/>
              <a:rect l="l" t="t" r="r" b="b"/>
              <a:pathLst>
                <a:path w="775" h="930" extrusionOk="0">
                  <a:moveTo>
                    <a:pt x="337" y="237"/>
                  </a:moveTo>
                  <a:cubicBezTo>
                    <a:pt x="334" y="241"/>
                    <a:pt x="331" y="244"/>
                    <a:pt x="328" y="246"/>
                  </a:cubicBezTo>
                  <a:lnTo>
                    <a:pt x="328" y="246"/>
                  </a:lnTo>
                  <a:cubicBezTo>
                    <a:pt x="331" y="243"/>
                    <a:pt x="334" y="240"/>
                    <a:pt x="337" y="237"/>
                  </a:cubicBezTo>
                  <a:close/>
                  <a:moveTo>
                    <a:pt x="307" y="284"/>
                  </a:moveTo>
                  <a:cubicBezTo>
                    <a:pt x="307" y="284"/>
                    <a:pt x="307" y="284"/>
                    <a:pt x="307" y="284"/>
                  </a:cubicBezTo>
                  <a:cubicBezTo>
                    <a:pt x="307" y="310"/>
                    <a:pt x="301" y="336"/>
                    <a:pt x="292" y="361"/>
                  </a:cubicBezTo>
                  <a:lnTo>
                    <a:pt x="292" y="361"/>
                  </a:lnTo>
                  <a:cubicBezTo>
                    <a:pt x="294" y="333"/>
                    <a:pt x="299" y="307"/>
                    <a:pt x="307" y="284"/>
                  </a:cubicBezTo>
                  <a:close/>
                  <a:moveTo>
                    <a:pt x="319" y="0"/>
                  </a:moveTo>
                  <a:cubicBezTo>
                    <a:pt x="0" y="0"/>
                    <a:pt x="2" y="513"/>
                    <a:pt x="91" y="760"/>
                  </a:cubicBezTo>
                  <a:lnTo>
                    <a:pt x="91" y="760"/>
                  </a:lnTo>
                  <a:cubicBezTo>
                    <a:pt x="90" y="763"/>
                    <a:pt x="89" y="766"/>
                    <a:pt x="88" y="769"/>
                  </a:cubicBezTo>
                  <a:cubicBezTo>
                    <a:pt x="70" y="853"/>
                    <a:pt x="135" y="929"/>
                    <a:pt x="210" y="929"/>
                  </a:cubicBezTo>
                  <a:cubicBezTo>
                    <a:pt x="231" y="929"/>
                    <a:pt x="252" y="924"/>
                    <a:pt x="272" y="911"/>
                  </a:cubicBezTo>
                  <a:cubicBezTo>
                    <a:pt x="496" y="769"/>
                    <a:pt x="774" y="0"/>
                    <a:pt x="31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8"/>
            <p:cNvSpPr/>
            <p:nvPr/>
          </p:nvSpPr>
          <p:spPr>
            <a:xfrm>
              <a:off x="3560175" y="4135650"/>
              <a:ext cx="15250" cy="7625"/>
            </a:xfrm>
            <a:custGeom>
              <a:avLst/>
              <a:gdLst/>
              <a:ahLst/>
              <a:cxnLst/>
              <a:rect l="l" t="t" r="r" b="b"/>
              <a:pathLst>
                <a:path w="610" h="305" extrusionOk="0">
                  <a:moveTo>
                    <a:pt x="436" y="1"/>
                  </a:moveTo>
                  <a:cubicBezTo>
                    <a:pt x="259" y="1"/>
                    <a:pt x="7" y="69"/>
                    <a:pt x="7" y="197"/>
                  </a:cubicBezTo>
                  <a:cubicBezTo>
                    <a:pt x="1" y="275"/>
                    <a:pt x="53" y="304"/>
                    <a:pt x="128" y="304"/>
                  </a:cubicBezTo>
                  <a:cubicBezTo>
                    <a:pt x="287" y="304"/>
                    <a:pt x="550" y="178"/>
                    <a:pt x="610" y="114"/>
                  </a:cubicBezTo>
                  <a:lnTo>
                    <a:pt x="580" y="25"/>
                  </a:lnTo>
                  <a:cubicBezTo>
                    <a:pt x="550" y="9"/>
                    <a:pt x="498" y="1"/>
                    <a:pt x="43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8"/>
            <p:cNvSpPr/>
            <p:nvPr/>
          </p:nvSpPr>
          <p:spPr>
            <a:xfrm>
              <a:off x="3555175" y="4132625"/>
              <a:ext cx="24550" cy="14425"/>
            </a:xfrm>
            <a:custGeom>
              <a:avLst/>
              <a:gdLst/>
              <a:ahLst/>
              <a:cxnLst/>
              <a:rect l="l" t="t" r="r" b="b"/>
              <a:pathLst>
                <a:path w="982" h="577" extrusionOk="0">
                  <a:moveTo>
                    <a:pt x="307" y="271"/>
                  </a:moveTo>
                  <a:lnTo>
                    <a:pt x="307" y="271"/>
                  </a:lnTo>
                  <a:cubicBezTo>
                    <a:pt x="307" y="271"/>
                    <a:pt x="308" y="271"/>
                    <a:pt x="308" y="271"/>
                  </a:cubicBezTo>
                  <a:lnTo>
                    <a:pt x="308" y="271"/>
                  </a:lnTo>
                  <a:cubicBezTo>
                    <a:pt x="308" y="271"/>
                    <a:pt x="307" y="271"/>
                    <a:pt x="307" y="271"/>
                  </a:cubicBezTo>
                  <a:close/>
                  <a:moveTo>
                    <a:pt x="351" y="328"/>
                  </a:moveTo>
                  <a:cubicBezTo>
                    <a:pt x="350" y="328"/>
                    <a:pt x="349" y="329"/>
                    <a:pt x="348" y="330"/>
                  </a:cubicBezTo>
                  <a:cubicBezTo>
                    <a:pt x="349" y="329"/>
                    <a:pt x="350" y="328"/>
                    <a:pt x="351" y="328"/>
                  </a:cubicBezTo>
                  <a:close/>
                  <a:moveTo>
                    <a:pt x="565" y="1"/>
                  </a:moveTo>
                  <a:cubicBezTo>
                    <a:pt x="302" y="1"/>
                    <a:pt x="1" y="138"/>
                    <a:pt x="70" y="401"/>
                  </a:cubicBezTo>
                  <a:cubicBezTo>
                    <a:pt x="111" y="534"/>
                    <a:pt x="229" y="577"/>
                    <a:pt x="351" y="577"/>
                  </a:cubicBezTo>
                  <a:cubicBezTo>
                    <a:pt x="407" y="577"/>
                    <a:pt x="464" y="568"/>
                    <a:pt x="514" y="555"/>
                  </a:cubicBezTo>
                  <a:cubicBezTo>
                    <a:pt x="656" y="519"/>
                    <a:pt x="904" y="436"/>
                    <a:pt x="958" y="282"/>
                  </a:cubicBezTo>
                  <a:cubicBezTo>
                    <a:pt x="982" y="207"/>
                    <a:pt x="941" y="142"/>
                    <a:pt x="880" y="115"/>
                  </a:cubicBezTo>
                  <a:lnTo>
                    <a:pt x="880" y="115"/>
                  </a:lnTo>
                  <a:cubicBezTo>
                    <a:pt x="875" y="103"/>
                    <a:pt x="868" y="91"/>
                    <a:pt x="857" y="81"/>
                  </a:cubicBezTo>
                  <a:cubicBezTo>
                    <a:pt x="790" y="27"/>
                    <a:pt x="681" y="1"/>
                    <a:pt x="56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8"/>
            <p:cNvSpPr/>
            <p:nvPr/>
          </p:nvSpPr>
          <p:spPr>
            <a:xfrm>
              <a:off x="3586125" y="4077600"/>
              <a:ext cx="20950" cy="15050"/>
            </a:xfrm>
            <a:custGeom>
              <a:avLst/>
              <a:gdLst/>
              <a:ahLst/>
              <a:cxnLst/>
              <a:rect l="l" t="t" r="r" b="b"/>
              <a:pathLst>
                <a:path w="838" h="602" extrusionOk="0">
                  <a:moveTo>
                    <a:pt x="172" y="0"/>
                  </a:moveTo>
                  <a:cubicBezTo>
                    <a:pt x="53" y="0"/>
                    <a:pt x="0" y="80"/>
                    <a:pt x="69" y="236"/>
                  </a:cubicBezTo>
                  <a:cubicBezTo>
                    <a:pt x="141" y="409"/>
                    <a:pt x="454" y="601"/>
                    <a:pt x="690" y="601"/>
                  </a:cubicBezTo>
                  <a:cubicBezTo>
                    <a:pt x="744" y="601"/>
                    <a:pt x="795" y="591"/>
                    <a:pt x="837" y="567"/>
                  </a:cubicBezTo>
                  <a:lnTo>
                    <a:pt x="737" y="490"/>
                  </a:lnTo>
                  <a:cubicBezTo>
                    <a:pt x="613" y="307"/>
                    <a:pt x="488" y="71"/>
                    <a:pt x="258" y="11"/>
                  </a:cubicBezTo>
                  <a:cubicBezTo>
                    <a:pt x="227" y="4"/>
                    <a:pt x="198" y="0"/>
                    <a:pt x="17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8"/>
            <p:cNvSpPr/>
            <p:nvPr/>
          </p:nvSpPr>
          <p:spPr>
            <a:xfrm>
              <a:off x="3583025" y="4073950"/>
              <a:ext cx="28025" cy="21975"/>
            </a:xfrm>
            <a:custGeom>
              <a:avLst/>
              <a:gdLst/>
              <a:ahLst/>
              <a:cxnLst/>
              <a:rect l="l" t="t" r="r" b="b"/>
              <a:pathLst>
                <a:path w="1121" h="879" extrusionOk="0">
                  <a:moveTo>
                    <a:pt x="315" y="302"/>
                  </a:moveTo>
                  <a:cubicBezTo>
                    <a:pt x="321" y="303"/>
                    <a:pt x="330" y="304"/>
                    <a:pt x="340" y="305"/>
                  </a:cubicBezTo>
                  <a:cubicBezTo>
                    <a:pt x="405" y="317"/>
                    <a:pt x="465" y="364"/>
                    <a:pt x="512" y="418"/>
                  </a:cubicBezTo>
                  <a:cubicBezTo>
                    <a:pt x="566" y="469"/>
                    <a:pt x="608" y="529"/>
                    <a:pt x="653" y="588"/>
                  </a:cubicBezTo>
                  <a:lnTo>
                    <a:pt x="653" y="588"/>
                  </a:lnTo>
                  <a:cubicBezTo>
                    <a:pt x="515" y="539"/>
                    <a:pt x="386" y="435"/>
                    <a:pt x="323" y="329"/>
                  </a:cubicBezTo>
                  <a:cubicBezTo>
                    <a:pt x="320" y="318"/>
                    <a:pt x="317" y="310"/>
                    <a:pt x="315" y="302"/>
                  </a:cubicBezTo>
                  <a:close/>
                  <a:moveTo>
                    <a:pt x="309" y="0"/>
                  </a:moveTo>
                  <a:cubicBezTo>
                    <a:pt x="160" y="0"/>
                    <a:pt x="19" y="69"/>
                    <a:pt x="15" y="240"/>
                  </a:cubicBezTo>
                  <a:cubicBezTo>
                    <a:pt x="1" y="574"/>
                    <a:pt x="425" y="879"/>
                    <a:pt x="778" y="879"/>
                  </a:cubicBezTo>
                  <a:cubicBezTo>
                    <a:pt x="868" y="879"/>
                    <a:pt x="954" y="859"/>
                    <a:pt x="1026" y="814"/>
                  </a:cubicBezTo>
                  <a:cubicBezTo>
                    <a:pt x="1121" y="756"/>
                    <a:pt x="1071" y="586"/>
                    <a:pt x="967" y="586"/>
                  </a:cubicBezTo>
                  <a:cubicBezTo>
                    <a:pt x="966" y="586"/>
                    <a:pt x="965" y="586"/>
                    <a:pt x="964" y="586"/>
                  </a:cubicBezTo>
                  <a:lnTo>
                    <a:pt x="964" y="586"/>
                  </a:lnTo>
                  <a:cubicBezTo>
                    <a:pt x="897" y="372"/>
                    <a:pt x="727" y="158"/>
                    <a:pt x="541" y="57"/>
                  </a:cubicBezTo>
                  <a:cubicBezTo>
                    <a:pt x="476" y="21"/>
                    <a:pt x="392" y="0"/>
                    <a:pt x="3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8"/>
            <p:cNvSpPr/>
            <p:nvPr/>
          </p:nvSpPr>
          <p:spPr>
            <a:xfrm>
              <a:off x="3583975" y="4099650"/>
              <a:ext cx="16600" cy="15200"/>
            </a:xfrm>
            <a:custGeom>
              <a:avLst/>
              <a:gdLst/>
              <a:ahLst/>
              <a:cxnLst/>
              <a:rect l="l" t="t" r="r" b="b"/>
              <a:pathLst>
                <a:path w="664" h="608" extrusionOk="0">
                  <a:moveTo>
                    <a:pt x="198" y="1"/>
                  </a:moveTo>
                  <a:cubicBezTo>
                    <a:pt x="160" y="1"/>
                    <a:pt x="127" y="23"/>
                    <a:pt x="101" y="76"/>
                  </a:cubicBezTo>
                  <a:cubicBezTo>
                    <a:pt x="1" y="283"/>
                    <a:pt x="557" y="584"/>
                    <a:pt x="663" y="608"/>
                  </a:cubicBezTo>
                  <a:lnTo>
                    <a:pt x="657" y="555"/>
                  </a:lnTo>
                  <a:cubicBezTo>
                    <a:pt x="638" y="467"/>
                    <a:pt x="371" y="1"/>
                    <a:pt x="19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8"/>
            <p:cNvSpPr/>
            <p:nvPr/>
          </p:nvSpPr>
          <p:spPr>
            <a:xfrm>
              <a:off x="3580725" y="4096100"/>
              <a:ext cx="23400" cy="21175"/>
            </a:xfrm>
            <a:custGeom>
              <a:avLst/>
              <a:gdLst/>
              <a:ahLst/>
              <a:cxnLst/>
              <a:rect l="l" t="t" r="r" b="b"/>
              <a:pathLst>
                <a:path w="936" h="847" extrusionOk="0">
                  <a:moveTo>
                    <a:pt x="358" y="279"/>
                  </a:moveTo>
                  <a:lnTo>
                    <a:pt x="358" y="279"/>
                  </a:lnTo>
                  <a:cubicBezTo>
                    <a:pt x="358" y="279"/>
                    <a:pt x="358" y="279"/>
                    <a:pt x="358" y="279"/>
                  </a:cubicBezTo>
                  <a:lnTo>
                    <a:pt x="358" y="279"/>
                  </a:lnTo>
                  <a:cubicBezTo>
                    <a:pt x="358" y="279"/>
                    <a:pt x="358" y="279"/>
                    <a:pt x="358" y="279"/>
                  </a:cubicBezTo>
                  <a:lnTo>
                    <a:pt x="358" y="279"/>
                  </a:lnTo>
                  <a:cubicBezTo>
                    <a:pt x="358" y="279"/>
                    <a:pt x="358" y="279"/>
                    <a:pt x="358" y="279"/>
                  </a:cubicBezTo>
                  <a:close/>
                  <a:moveTo>
                    <a:pt x="335" y="0"/>
                  </a:moveTo>
                  <a:cubicBezTo>
                    <a:pt x="293" y="0"/>
                    <a:pt x="251" y="12"/>
                    <a:pt x="208" y="40"/>
                  </a:cubicBezTo>
                  <a:cubicBezTo>
                    <a:pt x="1" y="182"/>
                    <a:pt x="89" y="431"/>
                    <a:pt x="243" y="567"/>
                  </a:cubicBezTo>
                  <a:cubicBezTo>
                    <a:pt x="385" y="685"/>
                    <a:pt x="586" y="809"/>
                    <a:pt x="770" y="845"/>
                  </a:cubicBezTo>
                  <a:cubicBezTo>
                    <a:pt x="778" y="846"/>
                    <a:pt x="785" y="847"/>
                    <a:pt x="793" y="847"/>
                  </a:cubicBezTo>
                  <a:cubicBezTo>
                    <a:pt x="860" y="847"/>
                    <a:pt x="897" y="790"/>
                    <a:pt x="892" y="737"/>
                  </a:cubicBezTo>
                  <a:lnTo>
                    <a:pt x="892" y="737"/>
                  </a:lnTo>
                  <a:cubicBezTo>
                    <a:pt x="936" y="573"/>
                    <a:pt x="799" y="393"/>
                    <a:pt x="710" y="271"/>
                  </a:cubicBezTo>
                  <a:cubicBezTo>
                    <a:pt x="622" y="159"/>
                    <a:pt x="486" y="0"/>
                    <a:pt x="33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8"/>
            <p:cNvSpPr/>
            <p:nvPr/>
          </p:nvSpPr>
          <p:spPr>
            <a:xfrm>
              <a:off x="3610750" y="4087175"/>
              <a:ext cx="19675" cy="19250"/>
            </a:xfrm>
            <a:custGeom>
              <a:avLst/>
              <a:gdLst/>
              <a:ahLst/>
              <a:cxnLst/>
              <a:rect l="l" t="t" r="r" b="b"/>
              <a:pathLst>
                <a:path w="787" h="770" extrusionOk="0">
                  <a:moveTo>
                    <a:pt x="475" y="0"/>
                  </a:moveTo>
                  <a:cubicBezTo>
                    <a:pt x="276" y="0"/>
                    <a:pt x="79" y="511"/>
                    <a:pt x="24" y="610"/>
                  </a:cubicBezTo>
                  <a:lnTo>
                    <a:pt x="0" y="770"/>
                  </a:lnTo>
                  <a:cubicBezTo>
                    <a:pt x="154" y="693"/>
                    <a:pt x="787" y="308"/>
                    <a:pt x="586" y="60"/>
                  </a:cubicBezTo>
                  <a:cubicBezTo>
                    <a:pt x="549" y="18"/>
                    <a:pt x="512" y="0"/>
                    <a:pt x="47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8"/>
            <p:cNvSpPr/>
            <p:nvPr/>
          </p:nvSpPr>
          <p:spPr>
            <a:xfrm>
              <a:off x="3607325" y="4083300"/>
              <a:ext cx="30200" cy="25950"/>
            </a:xfrm>
            <a:custGeom>
              <a:avLst/>
              <a:gdLst/>
              <a:ahLst/>
              <a:cxnLst/>
              <a:rect l="l" t="t" r="r" b="b"/>
              <a:pathLst>
                <a:path w="1208" h="1038" extrusionOk="0">
                  <a:moveTo>
                    <a:pt x="603" y="280"/>
                  </a:moveTo>
                  <a:cubicBezTo>
                    <a:pt x="603" y="280"/>
                    <a:pt x="604" y="280"/>
                    <a:pt x="604" y="280"/>
                  </a:cubicBezTo>
                  <a:cubicBezTo>
                    <a:pt x="664" y="310"/>
                    <a:pt x="581" y="404"/>
                    <a:pt x="563" y="428"/>
                  </a:cubicBezTo>
                  <a:cubicBezTo>
                    <a:pt x="502" y="504"/>
                    <a:pt x="426" y="564"/>
                    <a:pt x="346" y="620"/>
                  </a:cubicBezTo>
                  <a:lnTo>
                    <a:pt x="346" y="620"/>
                  </a:lnTo>
                  <a:cubicBezTo>
                    <a:pt x="394" y="539"/>
                    <a:pt x="441" y="458"/>
                    <a:pt x="498" y="381"/>
                  </a:cubicBezTo>
                  <a:cubicBezTo>
                    <a:pt x="504" y="369"/>
                    <a:pt x="582" y="280"/>
                    <a:pt x="603" y="280"/>
                  </a:cubicBezTo>
                  <a:close/>
                  <a:moveTo>
                    <a:pt x="604" y="0"/>
                  </a:moveTo>
                  <a:cubicBezTo>
                    <a:pt x="334" y="0"/>
                    <a:pt x="177" y="528"/>
                    <a:pt x="90" y="712"/>
                  </a:cubicBezTo>
                  <a:cubicBezTo>
                    <a:pt x="75" y="745"/>
                    <a:pt x="77" y="776"/>
                    <a:pt x="89" y="799"/>
                  </a:cubicBezTo>
                  <a:lnTo>
                    <a:pt x="89" y="799"/>
                  </a:lnTo>
                  <a:cubicBezTo>
                    <a:pt x="22" y="861"/>
                    <a:pt x="1" y="964"/>
                    <a:pt x="90" y="1019"/>
                  </a:cubicBezTo>
                  <a:cubicBezTo>
                    <a:pt x="111" y="1032"/>
                    <a:pt x="134" y="1038"/>
                    <a:pt x="157" y="1038"/>
                  </a:cubicBezTo>
                  <a:cubicBezTo>
                    <a:pt x="228" y="1038"/>
                    <a:pt x="302" y="986"/>
                    <a:pt x="356" y="954"/>
                  </a:cubicBezTo>
                  <a:cubicBezTo>
                    <a:pt x="616" y="807"/>
                    <a:pt x="1208" y="316"/>
                    <a:pt x="740" y="44"/>
                  </a:cubicBezTo>
                  <a:cubicBezTo>
                    <a:pt x="692" y="14"/>
                    <a:pt x="646" y="0"/>
                    <a:pt x="60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8"/>
            <p:cNvSpPr/>
            <p:nvPr/>
          </p:nvSpPr>
          <p:spPr>
            <a:xfrm>
              <a:off x="3612950" y="4113800"/>
              <a:ext cx="11425" cy="12750"/>
            </a:xfrm>
            <a:custGeom>
              <a:avLst/>
              <a:gdLst/>
              <a:ahLst/>
              <a:cxnLst/>
              <a:rect l="l" t="t" r="r" b="b"/>
              <a:pathLst>
                <a:path w="457" h="510" extrusionOk="0">
                  <a:moveTo>
                    <a:pt x="190" y="0"/>
                  </a:moveTo>
                  <a:cubicBezTo>
                    <a:pt x="168" y="0"/>
                    <a:pt x="147" y="11"/>
                    <a:pt x="125" y="36"/>
                  </a:cubicBezTo>
                  <a:cubicBezTo>
                    <a:pt x="1" y="178"/>
                    <a:pt x="267" y="450"/>
                    <a:pt x="368" y="509"/>
                  </a:cubicBezTo>
                  <a:lnTo>
                    <a:pt x="456" y="462"/>
                  </a:lnTo>
                  <a:cubicBezTo>
                    <a:pt x="441" y="376"/>
                    <a:pt x="318" y="0"/>
                    <a:pt x="1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8"/>
            <p:cNvSpPr/>
            <p:nvPr/>
          </p:nvSpPr>
          <p:spPr>
            <a:xfrm>
              <a:off x="3611475" y="4110650"/>
              <a:ext cx="16600" cy="18450"/>
            </a:xfrm>
            <a:custGeom>
              <a:avLst/>
              <a:gdLst/>
              <a:ahLst/>
              <a:cxnLst/>
              <a:rect l="l" t="t" r="r" b="b"/>
              <a:pathLst>
                <a:path w="664" h="738" extrusionOk="0">
                  <a:moveTo>
                    <a:pt x="262" y="1"/>
                  </a:moveTo>
                  <a:cubicBezTo>
                    <a:pt x="239" y="1"/>
                    <a:pt x="215" y="5"/>
                    <a:pt x="190" y="14"/>
                  </a:cubicBezTo>
                  <a:cubicBezTo>
                    <a:pt x="13" y="73"/>
                    <a:pt x="1" y="268"/>
                    <a:pt x="66" y="416"/>
                  </a:cubicBezTo>
                  <a:cubicBezTo>
                    <a:pt x="125" y="552"/>
                    <a:pt x="267" y="682"/>
                    <a:pt x="397" y="736"/>
                  </a:cubicBezTo>
                  <a:cubicBezTo>
                    <a:pt x="404" y="737"/>
                    <a:pt x="411" y="737"/>
                    <a:pt x="417" y="737"/>
                  </a:cubicBezTo>
                  <a:cubicBezTo>
                    <a:pt x="438" y="737"/>
                    <a:pt x="457" y="731"/>
                    <a:pt x="473" y="721"/>
                  </a:cubicBezTo>
                  <a:lnTo>
                    <a:pt x="473" y="721"/>
                  </a:lnTo>
                  <a:cubicBezTo>
                    <a:pt x="486" y="726"/>
                    <a:pt x="499" y="729"/>
                    <a:pt x="512" y="729"/>
                  </a:cubicBezTo>
                  <a:cubicBezTo>
                    <a:pt x="576" y="729"/>
                    <a:pt x="640" y="675"/>
                    <a:pt x="651" y="594"/>
                  </a:cubicBezTo>
                  <a:cubicBezTo>
                    <a:pt x="663" y="470"/>
                    <a:pt x="580" y="328"/>
                    <a:pt x="533" y="227"/>
                  </a:cubicBezTo>
                  <a:cubicBezTo>
                    <a:pt x="483" y="122"/>
                    <a:pt x="387" y="1"/>
                    <a:pt x="26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8"/>
            <p:cNvSpPr/>
            <p:nvPr/>
          </p:nvSpPr>
          <p:spPr>
            <a:xfrm>
              <a:off x="3640175" y="4097800"/>
              <a:ext cx="19150" cy="9775"/>
            </a:xfrm>
            <a:custGeom>
              <a:avLst/>
              <a:gdLst/>
              <a:ahLst/>
              <a:cxnLst/>
              <a:rect l="l" t="t" r="r" b="b"/>
              <a:pathLst>
                <a:path w="766" h="391" extrusionOk="0">
                  <a:moveTo>
                    <a:pt x="584" y="0"/>
                  </a:moveTo>
                  <a:cubicBezTo>
                    <a:pt x="383" y="0"/>
                    <a:pt x="45" y="275"/>
                    <a:pt x="0" y="333"/>
                  </a:cubicBezTo>
                  <a:lnTo>
                    <a:pt x="12" y="351"/>
                  </a:lnTo>
                  <a:cubicBezTo>
                    <a:pt x="48" y="377"/>
                    <a:pt x="119" y="390"/>
                    <a:pt x="203" y="390"/>
                  </a:cubicBezTo>
                  <a:cubicBezTo>
                    <a:pt x="435" y="390"/>
                    <a:pt x="765" y="291"/>
                    <a:pt x="722" y="108"/>
                  </a:cubicBezTo>
                  <a:cubicBezTo>
                    <a:pt x="701" y="30"/>
                    <a:pt x="650" y="0"/>
                    <a:pt x="58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8"/>
            <p:cNvSpPr/>
            <p:nvPr/>
          </p:nvSpPr>
          <p:spPr>
            <a:xfrm>
              <a:off x="3637825" y="4094350"/>
              <a:ext cx="25275" cy="15950"/>
            </a:xfrm>
            <a:custGeom>
              <a:avLst/>
              <a:gdLst/>
              <a:ahLst/>
              <a:cxnLst/>
              <a:rect l="l" t="t" r="r" b="b"/>
              <a:pathLst>
                <a:path w="1011" h="638" extrusionOk="0">
                  <a:moveTo>
                    <a:pt x="674" y="252"/>
                  </a:moveTo>
                  <a:lnTo>
                    <a:pt x="674" y="252"/>
                  </a:lnTo>
                  <a:cubicBezTo>
                    <a:pt x="691" y="282"/>
                    <a:pt x="691" y="264"/>
                    <a:pt x="668" y="288"/>
                  </a:cubicBezTo>
                  <a:cubicBezTo>
                    <a:pt x="644" y="317"/>
                    <a:pt x="609" y="335"/>
                    <a:pt x="573" y="347"/>
                  </a:cubicBezTo>
                  <a:cubicBezTo>
                    <a:pt x="490" y="382"/>
                    <a:pt x="396" y="400"/>
                    <a:pt x="307" y="406"/>
                  </a:cubicBezTo>
                  <a:cubicBezTo>
                    <a:pt x="302" y="406"/>
                    <a:pt x="298" y="406"/>
                    <a:pt x="293" y="405"/>
                  </a:cubicBezTo>
                  <a:lnTo>
                    <a:pt x="293" y="405"/>
                  </a:lnTo>
                  <a:cubicBezTo>
                    <a:pt x="372" y="357"/>
                    <a:pt x="459" y="319"/>
                    <a:pt x="538" y="288"/>
                  </a:cubicBezTo>
                  <a:cubicBezTo>
                    <a:pt x="555" y="282"/>
                    <a:pt x="674" y="252"/>
                    <a:pt x="674" y="252"/>
                  </a:cubicBezTo>
                  <a:close/>
                  <a:moveTo>
                    <a:pt x="685" y="1"/>
                  </a:moveTo>
                  <a:cubicBezTo>
                    <a:pt x="441" y="1"/>
                    <a:pt x="138" y="267"/>
                    <a:pt x="23" y="430"/>
                  </a:cubicBezTo>
                  <a:cubicBezTo>
                    <a:pt x="17" y="438"/>
                    <a:pt x="14" y="447"/>
                    <a:pt x="12" y="456"/>
                  </a:cubicBezTo>
                  <a:lnTo>
                    <a:pt x="12" y="456"/>
                  </a:lnTo>
                  <a:cubicBezTo>
                    <a:pt x="0" y="493"/>
                    <a:pt x="7" y="535"/>
                    <a:pt x="41" y="560"/>
                  </a:cubicBezTo>
                  <a:cubicBezTo>
                    <a:pt x="106" y="619"/>
                    <a:pt x="195" y="631"/>
                    <a:pt x="283" y="637"/>
                  </a:cubicBezTo>
                  <a:cubicBezTo>
                    <a:pt x="298" y="637"/>
                    <a:pt x="312" y="637"/>
                    <a:pt x="327" y="637"/>
                  </a:cubicBezTo>
                  <a:cubicBezTo>
                    <a:pt x="494" y="637"/>
                    <a:pt x="685" y="605"/>
                    <a:pt x="816" y="512"/>
                  </a:cubicBezTo>
                  <a:cubicBezTo>
                    <a:pt x="969" y="400"/>
                    <a:pt x="1011" y="169"/>
                    <a:pt x="845" y="51"/>
                  </a:cubicBezTo>
                  <a:cubicBezTo>
                    <a:pt x="797" y="16"/>
                    <a:pt x="743" y="1"/>
                    <a:pt x="685"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8"/>
            <p:cNvSpPr/>
            <p:nvPr/>
          </p:nvSpPr>
          <p:spPr>
            <a:xfrm>
              <a:off x="3629375" y="4121675"/>
              <a:ext cx="19925" cy="9550"/>
            </a:xfrm>
            <a:custGeom>
              <a:avLst/>
              <a:gdLst/>
              <a:ahLst/>
              <a:cxnLst/>
              <a:rect l="l" t="t" r="r" b="b"/>
              <a:pathLst>
                <a:path w="797" h="382" extrusionOk="0">
                  <a:moveTo>
                    <a:pt x="465" y="0"/>
                  </a:moveTo>
                  <a:cubicBezTo>
                    <a:pt x="304" y="0"/>
                    <a:pt x="128" y="38"/>
                    <a:pt x="60" y="58"/>
                  </a:cubicBezTo>
                  <a:lnTo>
                    <a:pt x="0" y="212"/>
                  </a:lnTo>
                  <a:cubicBezTo>
                    <a:pt x="49" y="320"/>
                    <a:pt x="246" y="381"/>
                    <a:pt x="431" y="381"/>
                  </a:cubicBezTo>
                  <a:cubicBezTo>
                    <a:pt x="609" y="381"/>
                    <a:pt x="775" y="325"/>
                    <a:pt x="787" y="200"/>
                  </a:cubicBezTo>
                  <a:cubicBezTo>
                    <a:pt x="796" y="44"/>
                    <a:pt x="639" y="0"/>
                    <a:pt x="46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8"/>
            <p:cNvSpPr/>
            <p:nvPr/>
          </p:nvSpPr>
          <p:spPr>
            <a:xfrm>
              <a:off x="3626100" y="4118000"/>
              <a:ext cx="29025" cy="16600"/>
            </a:xfrm>
            <a:custGeom>
              <a:avLst/>
              <a:gdLst/>
              <a:ahLst/>
              <a:cxnLst/>
              <a:rect l="l" t="t" r="r" b="b"/>
              <a:pathLst>
                <a:path w="1161" h="664" extrusionOk="0">
                  <a:moveTo>
                    <a:pt x="770" y="312"/>
                  </a:moveTo>
                  <a:cubicBezTo>
                    <a:pt x="770" y="313"/>
                    <a:pt x="770" y="314"/>
                    <a:pt x="770" y="315"/>
                  </a:cubicBezTo>
                  <a:lnTo>
                    <a:pt x="770" y="315"/>
                  </a:lnTo>
                  <a:cubicBezTo>
                    <a:pt x="770" y="314"/>
                    <a:pt x="770" y="313"/>
                    <a:pt x="770" y="312"/>
                  </a:cubicBezTo>
                  <a:close/>
                  <a:moveTo>
                    <a:pt x="510" y="282"/>
                  </a:moveTo>
                  <a:cubicBezTo>
                    <a:pt x="569" y="282"/>
                    <a:pt x="628" y="282"/>
                    <a:pt x="681" y="288"/>
                  </a:cubicBezTo>
                  <a:cubicBezTo>
                    <a:pt x="699" y="294"/>
                    <a:pt x="723" y="294"/>
                    <a:pt x="746" y="300"/>
                  </a:cubicBezTo>
                  <a:cubicBezTo>
                    <a:pt x="764" y="310"/>
                    <a:pt x="769" y="317"/>
                    <a:pt x="770" y="318"/>
                  </a:cubicBezTo>
                  <a:lnTo>
                    <a:pt x="770" y="318"/>
                  </a:lnTo>
                  <a:cubicBezTo>
                    <a:pt x="769" y="363"/>
                    <a:pt x="707" y="381"/>
                    <a:pt x="626" y="381"/>
                  </a:cubicBezTo>
                  <a:cubicBezTo>
                    <a:pt x="498" y="381"/>
                    <a:pt x="322" y="338"/>
                    <a:pt x="257" y="298"/>
                  </a:cubicBezTo>
                  <a:lnTo>
                    <a:pt x="257" y="298"/>
                  </a:lnTo>
                  <a:cubicBezTo>
                    <a:pt x="341" y="282"/>
                    <a:pt x="427" y="282"/>
                    <a:pt x="510" y="282"/>
                  </a:cubicBezTo>
                  <a:close/>
                  <a:moveTo>
                    <a:pt x="641" y="0"/>
                  </a:moveTo>
                  <a:cubicBezTo>
                    <a:pt x="475" y="0"/>
                    <a:pt x="301" y="44"/>
                    <a:pt x="149" y="110"/>
                  </a:cubicBezTo>
                  <a:cubicBezTo>
                    <a:pt x="82" y="141"/>
                    <a:pt x="78" y="206"/>
                    <a:pt x="108" y="253"/>
                  </a:cubicBezTo>
                  <a:lnTo>
                    <a:pt x="108" y="253"/>
                  </a:lnTo>
                  <a:cubicBezTo>
                    <a:pt x="46" y="282"/>
                    <a:pt x="1" y="360"/>
                    <a:pt x="43" y="430"/>
                  </a:cubicBezTo>
                  <a:cubicBezTo>
                    <a:pt x="140" y="581"/>
                    <a:pt x="361" y="663"/>
                    <a:pt x="575" y="663"/>
                  </a:cubicBezTo>
                  <a:cubicBezTo>
                    <a:pt x="789" y="663"/>
                    <a:pt x="998" y="581"/>
                    <a:pt x="1072" y="400"/>
                  </a:cubicBezTo>
                  <a:cubicBezTo>
                    <a:pt x="1160" y="170"/>
                    <a:pt x="906" y="28"/>
                    <a:pt x="723" y="4"/>
                  </a:cubicBezTo>
                  <a:cubicBezTo>
                    <a:pt x="696" y="1"/>
                    <a:pt x="669" y="0"/>
                    <a:pt x="6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8"/>
            <p:cNvSpPr/>
            <p:nvPr/>
          </p:nvSpPr>
          <p:spPr>
            <a:xfrm>
              <a:off x="3611050" y="4063550"/>
              <a:ext cx="17300" cy="15975"/>
            </a:xfrm>
            <a:custGeom>
              <a:avLst/>
              <a:gdLst/>
              <a:ahLst/>
              <a:cxnLst/>
              <a:rect l="l" t="t" r="r" b="b"/>
              <a:pathLst>
                <a:path w="692" h="639" extrusionOk="0">
                  <a:moveTo>
                    <a:pt x="351" y="0"/>
                  </a:moveTo>
                  <a:cubicBezTo>
                    <a:pt x="155" y="0"/>
                    <a:pt x="0" y="492"/>
                    <a:pt x="0" y="615"/>
                  </a:cubicBezTo>
                  <a:lnTo>
                    <a:pt x="18" y="638"/>
                  </a:lnTo>
                  <a:cubicBezTo>
                    <a:pt x="118" y="579"/>
                    <a:pt x="692" y="183"/>
                    <a:pt x="414" y="17"/>
                  </a:cubicBezTo>
                  <a:cubicBezTo>
                    <a:pt x="393" y="6"/>
                    <a:pt x="372" y="0"/>
                    <a:pt x="35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8"/>
            <p:cNvSpPr/>
            <p:nvPr/>
          </p:nvSpPr>
          <p:spPr>
            <a:xfrm>
              <a:off x="3606025" y="4060075"/>
              <a:ext cx="26325" cy="23375"/>
            </a:xfrm>
            <a:custGeom>
              <a:avLst/>
              <a:gdLst/>
              <a:ahLst/>
              <a:cxnLst/>
              <a:rect l="l" t="t" r="r" b="b"/>
              <a:pathLst>
                <a:path w="1053" h="935" extrusionOk="0">
                  <a:moveTo>
                    <a:pt x="544" y="292"/>
                  </a:moveTo>
                  <a:cubicBezTo>
                    <a:pt x="538" y="292"/>
                    <a:pt x="538" y="298"/>
                    <a:pt x="538" y="298"/>
                  </a:cubicBezTo>
                  <a:cubicBezTo>
                    <a:pt x="537" y="297"/>
                    <a:pt x="536" y="295"/>
                    <a:pt x="535" y="293"/>
                  </a:cubicBezTo>
                  <a:lnTo>
                    <a:pt x="535" y="293"/>
                  </a:lnTo>
                  <a:cubicBezTo>
                    <a:pt x="538" y="293"/>
                    <a:pt x="541" y="292"/>
                    <a:pt x="544" y="292"/>
                  </a:cubicBezTo>
                  <a:close/>
                  <a:moveTo>
                    <a:pt x="525" y="296"/>
                  </a:moveTo>
                  <a:cubicBezTo>
                    <a:pt x="521" y="306"/>
                    <a:pt x="507" y="330"/>
                    <a:pt x="497" y="340"/>
                  </a:cubicBezTo>
                  <a:cubicBezTo>
                    <a:pt x="474" y="378"/>
                    <a:pt x="444" y="411"/>
                    <a:pt x="413" y="440"/>
                  </a:cubicBezTo>
                  <a:lnTo>
                    <a:pt x="413" y="440"/>
                  </a:lnTo>
                  <a:cubicBezTo>
                    <a:pt x="439" y="398"/>
                    <a:pt x="467" y="352"/>
                    <a:pt x="509" y="310"/>
                  </a:cubicBezTo>
                  <a:cubicBezTo>
                    <a:pt x="515" y="304"/>
                    <a:pt x="520" y="299"/>
                    <a:pt x="525" y="296"/>
                  </a:cubicBezTo>
                  <a:close/>
                  <a:moveTo>
                    <a:pt x="550" y="0"/>
                  </a:moveTo>
                  <a:cubicBezTo>
                    <a:pt x="307" y="0"/>
                    <a:pt x="131" y="426"/>
                    <a:pt x="108" y="684"/>
                  </a:cubicBezTo>
                  <a:lnTo>
                    <a:pt x="108" y="684"/>
                  </a:lnTo>
                  <a:cubicBezTo>
                    <a:pt x="105" y="685"/>
                    <a:pt x="103" y="687"/>
                    <a:pt x="101" y="689"/>
                  </a:cubicBezTo>
                  <a:cubicBezTo>
                    <a:pt x="1" y="767"/>
                    <a:pt x="82" y="934"/>
                    <a:pt x="197" y="934"/>
                  </a:cubicBezTo>
                  <a:cubicBezTo>
                    <a:pt x="212" y="934"/>
                    <a:pt x="227" y="931"/>
                    <a:pt x="242" y="925"/>
                  </a:cubicBezTo>
                  <a:cubicBezTo>
                    <a:pt x="497" y="837"/>
                    <a:pt x="1053" y="369"/>
                    <a:pt x="745" y="91"/>
                  </a:cubicBezTo>
                  <a:cubicBezTo>
                    <a:pt x="677" y="27"/>
                    <a:pt x="611" y="0"/>
                    <a:pt x="5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 name="Google Shape;226;p8"/>
          <p:cNvSpPr/>
          <p:nvPr/>
        </p:nvSpPr>
        <p:spPr>
          <a:xfrm>
            <a:off x="-1334410" y="3048769"/>
            <a:ext cx="12129434" cy="2593825"/>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8"/>
          <p:cNvSpPr txBox="1">
            <a:spLocks noGrp="1"/>
          </p:cNvSpPr>
          <p:nvPr>
            <p:ph type="title"/>
          </p:nvPr>
        </p:nvSpPr>
        <p:spPr>
          <a:xfrm>
            <a:off x="2286000" y="1181336"/>
            <a:ext cx="4572000" cy="2000100"/>
          </a:xfrm>
          <a:prstGeom prst="rect">
            <a:avLst/>
          </a:prstGeom>
        </p:spPr>
        <p:txBody>
          <a:bodyPr spcFirstLastPara="1" wrap="square" lIns="0" tIns="0" rIns="0" bIns="0" anchor="b" anchorCtr="0">
            <a:normAutofit/>
          </a:bodyPr>
          <a:lstStyle>
            <a:lvl1pPr lvl="0" algn="ctr" rtl="0">
              <a:spcBef>
                <a:spcPts val="0"/>
              </a:spcBef>
              <a:spcAft>
                <a:spcPts val="0"/>
              </a:spcAft>
              <a:buSzPts val="3600"/>
              <a:buNone/>
              <a:defRPr sz="77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28" name="Google Shape;228;p8"/>
          <p:cNvSpPr txBox="1">
            <a:spLocks noGrp="1"/>
          </p:cNvSpPr>
          <p:nvPr>
            <p:ph type="subTitle" idx="1"/>
          </p:nvPr>
        </p:nvSpPr>
        <p:spPr>
          <a:xfrm>
            <a:off x="2286000" y="3280781"/>
            <a:ext cx="4572000" cy="538500"/>
          </a:xfrm>
          <a:prstGeom prst="rect">
            <a:avLst/>
          </a:prstGeom>
        </p:spPr>
        <p:txBody>
          <a:bodyPr spcFirstLastPara="1" wrap="square" lIns="0" tIns="0" rIns="0" bIns="0" anchor="t" anchorCtr="0">
            <a:noAutofit/>
          </a:bodyPr>
          <a:lstStyle>
            <a:lvl1pPr lvl="0" algn="ctr" rtl="0">
              <a:lnSpc>
                <a:spcPct val="100000"/>
              </a:lnSpc>
              <a:spcBef>
                <a:spcPts val="0"/>
              </a:spcBef>
              <a:spcAft>
                <a:spcPts val="0"/>
              </a:spcAft>
              <a:buSzPts val="2800"/>
              <a:buNone/>
              <a:defRPr sz="16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grpSp>
        <p:nvGrpSpPr>
          <p:cNvPr id="229" name="Google Shape;229;p8"/>
          <p:cNvGrpSpPr/>
          <p:nvPr/>
        </p:nvGrpSpPr>
        <p:grpSpPr>
          <a:xfrm>
            <a:off x="510129" y="2968597"/>
            <a:ext cx="1370707" cy="1873219"/>
            <a:chOff x="3100950" y="3988250"/>
            <a:chExt cx="142250" cy="194400"/>
          </a:xfrm>
        </p:grpSpPr>
        <p:sp>
          <p:nvSpPr>
            <p:cNvPr id="230" name="Google Shape;230;p8"/>
            <p:cNvSpPr/>
            <p:nvPr/>
          </p:nvSpPr>
          <p:spPr>
            <a:xfrm>
              <a:off x="3115000" y="4049325"/>
              <a:ext cx="63000" cy="129025"/>
            </a:xfrm>
            <a:custGeom>
              <a:avLst/>
              <a:gdLst/>
              <a:ahLst/>
              <a:cxnLst/>
              <a:rect l="l" t="t" r="r" b="b"/>
              <a:pathLst>
                <a:path w="2520" h="5161" extrusionOk="0">
                  <a:moveTo>
                    <a:pt x="510" y="1"/>
                  </a:moveTo>
                  <a:cubicBezTo>
                    <a:pt x="460" y="1"/>
                    <a:pt x="412" y="25"/>
                    <a:pt x="385" y="84"/>
                  </a:cubicBezTo>
                  <a:cubicBezTo>
                    <a:pt x="0" y="941"/>
                    <a:pt x="325" y="1858"/>
                    <a:pt x="834" y="2591"/>
                  </a:cubicBezTo>
                  <a:cubicBezTo>
                    <a:pt x="1100" y="2976"/>
                    <a:pt x="1479" y="3266"/>
                    <a:pt x="1721" y="3656"/>
                  </a:cubicBezTo>
                  <a:cubicBezTo>
                    <a:pt x="1976" y="4058"/>
                    <a:pt x="2112" y="4573"/>
                    <a:pt x="2035" y="5040"/>
                  </a:cubicBezTo>
                  <a:cubicBezTo>
                    <a:pt x="2031" y="5103"/>
                    <a:pt x="2085" y="5161"/>
                    <a:pt x="2137" y="5161"/>
                  </a:cubicBezTo>
                  <a:cubicBezTo>
                    <a:pt x="2163" y="5161"/>
                    <a:pt x="2188" y="5146"/>
                    <a:pt x="2206" y="5111"/>
                  </a:cubicBezTo>
                  <a:cubicBezTo>
                    <a:pt x="2520" y="4502"/>
                    <a:pt x="2177" y="3662"/>
                    <a:pt x="1774" y="3159"/>
                  </a:cubicBezTo>
                  <a:cubicBezTo>
                    <a:pt x="1443" y="2745"/>
                    <a:pt x="1088" y="2390"/>
                    <a:pt x="828" y="1911"/>
                  </a:cubicBezTo>
                  <a:cubicBezTo>
                    <a:pt x="538" y="1367"/>
                    <a:pt x="515" y="811"/>
                    <a:pt x="686" y="220"/>
                  </a:cubicBezTo>
                  <a:cubicBezTo>
                    <a:pt x="722" y="101"/>
                    <a:pt x="612" y="1"/>
                    <a:pt x="5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8"/>
            <p:cNvSpPr/>
            <p:nvPr/>
          </p:nvSpPr>
          <p:spPr>
            <a:xfrm>
              <a:off x="3150725" y="4172200"/>
              <a:ext cx="52175" cy="10450"/>
            </a:xfrm>
            <a:custGeom>
              <a:avLst/>
              <a:gdLst/>
              <a:ahLst/>
              <a:cxnLst/>
              <a:rect l="l" t="t" r="r" b="b"/>
              <a:pathLst>
                <a:path w="2087" h="418" extrusionOk="0">
                  <a:moveTo>
                    <a:pt x="1882" y="0"/>
                  </a:moveTo>
                  <a:cubicBezTo>
                    <a:pt x="1879" y="0"/>
                    <a:pt x="1875" y="0"/>
                    <a:pt x="1871" y="1"/>
                  </a:cubicBezTo>
                  <a:cubicBezTo>
                    <a:pt x="1587" y="7"/>
                    <a:pt x="1309" y="66"/>
                    <a:pt x="1026" y="83"/>
                  </a:cubicBezTo>
                  <a:cubicBezTo>
                    <a:pt x="952" y="89"/>
                    <a:pt x="881" y="91"/>
                    <a:pt x="812" y="91"/>
                  </a:cubicBezTo>
                  <a:cubicBezTo>
                    <a:pt x="573" y="91"/>
                    <a:pt x="350" y="64"/>
                    <a:pt x="103" y="36"/>
                  </a:cubicBezTo>
                  <a:cubicBezTo>
                    <a:pt x="97" y="34"/>
                    <a:pt x="91" y="33"/>
                    <a:pt x="86" y="33"/>
                  </a:cubicBezTo>
                  <a:cubicBezTo>
                    <a:pt x="35" y="33"/>
                    <a:pt x="0" y="101"/>
                    <a:pt x="32" y="148"/>
                  </a:cubicBezTo>
                  <a:cubicBezTo>
                    <a:pt x="192" y="373"/>
                    <a:pt x="576" y="397"/>
                    <a:pt x="836" y="409"/>
                  </a:cubicBezTo>
                  <a:cubicBezTo>
                    <a:pt x="922" y="414"/>
                    <a:pt x="1010" y="417"/>
                    <a:pt x="1099" y="417"/>
                  </a:cubicBezTo>
                  <a:cubicBezTo>
                    <a:pt x="1372" y="417"/>
                    <a:pt x="1653" y="390"/>
                    <a:pt x="1907" y="332"/>
                  </a:cubicBezTo>
                  <a:cubicBezTo>
                    <a:pt x="2086" y="285"/>
                    <a:pt x="2062" y="0"/>
                    <a:pt x="18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8"/>
            <p:cNvSpPr/>
            <p:nvPr/>
          </p:nvSpPr>
          <p:spPr>
            <a:xfrm>
              <a:off x="3154325" y="4007500"/>
              <a:ext cx="28400" cy="174700"/>
            </a:xfrm>
            <a:custGeom>
              <a:avLst/>
              <a:gdLst/>
              <a:ahLst/>
              <a:cxnLst/>
              <a:rect l="l" t="t" r="r" b="b"/>
              <a:pathLst>
                <a:path w="1136" h="6988" extrusionOk="0">
                  <a:moveTo>
                    <a:pt x="208" y="0"/>
                  </a:moveTo>
                  <a:cubicBezTo>
                    <a:pt x="110" y="0"/>
                    <a:pt x="1" y="81"/>
                    <a:pt x="18" y="207"/>
                  </a:cubicBezTo>
                  <a:cubicBezTo>
                    <a:pt x="166" y="1295"/>
                    <a:pt x="426" y="2366"/>
                    <a:pt x="592" y="3448"/>
                  </a:cubicBezTo>
                  <a:cubicBezTo>
                    <a:pt x="686" y="4040"/>
                    <a:pt x="734" y="4643"/>
                    <a:pt x="728" y="5240"/>
                  </a:cubicBezTo>
                  <a:cubicBezTo>
                    <a:pt x="722" y="5808"/>
                    <a:pt x="586" y="6340"/>
                    <a:pt x="503" y="6902"/>
                  </a:cubicBezTo>
                  <a:cubicBezTo>
                    <a:pt x="496" y="6954"/>
                    <a:pt x="549" y="6987"/>
                    <a:pt x="598" y="6987"/>
                  </a:cubicBezTo>
                  <a:cubicBezTo>
                    <a:pt x="628" y="6987"/>
                    <a:pt x="655" y="6976"/>
                    <a:pt x="669" y="6949"/>
                  </a:cubicBezTo>
                  <a:cubicBezTo>
                    <a:pt x="1136" y="6009"/>
                    <a:pt x="1059" y="4773"/>
                    <a:pt x="947" y="3768"/>
                  </a:cubicBezTo>
                  <a:cubicBezTo>
                    <a:pt x="811" y="2543"/>
                    <a:pt x="515" y="1343"/>
                    <a:pt x="349" y="124"/>
                  </a:cubicBezTo>
                  <a:cubicBezTo>
                    <a:pt x="337" y="38"/>
                    <a:pt x="275" y="0"/>
                    <a:pt x="20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8"/>
            <p:cNvSpPr/>
            <p:nvPr/>
          </p:nvSpPr>
          <p:spPr>
            <a:xfrm>
              <a:off x="3172925" y="4010550"/>
              <a:ext cx="63925" cy="164850"/>
            </a:xfrm>
            <a:custGeom>
              <a:avLst/>
              <a:gdLst/>
              <a:ahLst/>
              <a:cxnLst/>
              <a:rect l="l" t="t" r="r" b="b"/>
              <a:pathLst>
                <a:path w="2557" h="6594" extrusionOk="0">
                  <a:moveTo>
                    <a:pt x="2090" y="0"/>
                  </a:moveTo>
                  <a:cubicBezTo>
                    <a:pt x="1990" y="0"/>
                    <a:pt x="1876" y="85"/>
                    <a:pt x="1894" y="215"/>
                  </a:cubicBezTo>
                  <a:cubicBezTo>
                    <a:pt x="2042" y="1392"/>
                    <a:pt x="2202" y="2705"/>
                    <a:pt x="1362" y="3669"/>
                  </a:cubicBezTo>
                  <a:cubicBezTo>
                    <a:pt x="1013" y="4065"/>
                    <a:pt x="605" y="4379"/>
                    <a:pt x="333" y="4846"/>
                  </a:cubicBezTo>
                  <a:cubicBezTo>
                    <a:pt x="37" y="5355"/>
                    <a:pt x="78" y="5970"/>
                    <a:pt x="7" y="6532"/>
                  </a:cubicBezTo>
                  <a:cubicBezTo>
                    <a:pt x="1" y="6571"/>
                    <a:pt x="37" y="6594"/>
                    <a:pt x="73" y="6594"/>
                  </a:cubicBezTo>
                  <a:cubicBezTo>
                    <a:pt x="103" y="6594"/>
                    <a:pt x="132" y="6578"/>
                    <a:pt x="138" y="6543"/>
                  </a:cubicBezTo>
                  <a:cubicBezTo>
                    <a:pt x="303" y="5881"/>
                    <a:pt x="362" y="5207"/>
                    <a:pt x="818" y="4669"/>
                  </a:cubicBezTo>
                  <a:cubicBezTo>
                    <a:pt x="1184" y="4237"/>
                    <a:pt x="1646" y="3918"/>
                    <a:pt x="1953" y="3439"/>
                  </a:cubicBezTo>
                  <a:cubicBezTo>
                    <a:pt x="2556" y="2475"/>
                    <a:pt x="2361" y="1197"/>
                    <a:pt x="2231" y="127"/>
                  </a:cubicBezTo>
                  <a:cubicBezTo>
                    <a:pt x="2219" y="39"/>
                    <a:pt x="2158" y="0"/>
                    <a:pt x="20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8"/>
            <p:cNvSpPr/>
            <p:nvPr/>
          </p:nvSpPr>
          <p:spPr>
            <a:xfrm>
              <a:off x="3100950" y="4066825"/>
              <a:ext cx="66850" cy="112450"/>
            </a:xfrm>
            <a:custGeom>
              <a:avLst/>
              <a:gdLst/>
              <a:ahLst/>
              <a:cxnLst/>
              <a:rect l="l" t="t" r="r" b="b"/>
              <a:pathLst>
                <a:path w="2674" h="4498" extrusionOk="0">
                  <a:moveTo>
                    <a:pt x="152" y="1"/>
                  </a:moveTo>
                  <a:cubicBezTo>
                    <a:pt x="75" y="1"/>
                    <a:pt x="0" y="48"/>
                    <a:pt x="0" y="147"/>
                  </a:cubicBezTo>
                  <a:cubicBezTo>
                    <a:pt x="6" y="1057"/>
                    <a:pt x="314" y="1850"/>
                    <a:pt x="846" y="2577"/>
                  </a:cubicBezTo>
                  <a:cubicBezTo>
                    <a:pt x="1083" y="2903"/>
                    <a:pt x="1361" y="3192"/>
                    <a:pt x="1639" y="3488"/>
                  </a:cubicBezTo>
                  <a:cubicBezTo>
                    <a:pt x="1946" y="3819"/>
                    <a:pt x="2242" y="4198"/>
                    <a:pt x="2579" y="4488"/>
                  </a:cubicBezTo>
                  <a:cubicBezTo>
                    <a:pt x="2590" y="4495"/>
                    <a:pt x="2602" y="4498"/>
                    <a:pt x="2612" y="4498"/>
                  </a:cubicBezTo>
                  <a:cubicBezTo>
                    <a:pt x="2647" y="4498"/>
                    <a:pt x="2674" y="4466"/>
                    <a:pt x="2656" y="4434"/>
                  </a:cubicBezTo>
                  <a:cubicBezTo>
                    <a:pt x="2354" y="3760"/>
                    <a:pt x="1710" y="3216"/>
                    <a:pt x="1260" y="2637"/>
                  </a:cubicBezTo>
                  <a:cubicBezTo>
                    <a:pt x="686" y="1903"/>
                    <a:pt x="320" y="1093"/>
                    <a:pt x="314" y="153"/>
                  </a:cubicBezTo>
                  <a:cubicBezTo>
                    <a:pt x="314" y="53"/>
                    <a:pt x="232" y="1"/>
                    <a:pt x="1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8"/>
            <p:cNvSpPr/>
            <p:nvPr/>
          </p:nvSpPr>
          <p:spPr>
            <a:xfrm>
              <a:off x="3162300" y="3988250"/>
              <a:ext cx="34625" cy="185875"/>
            </a:xfrm>
            <a:custGeom>
              <a:avLst/>
              <a:gdLst/>
              <a:ahLst/>
              <a:cxnLst/>
              <a:rect l="l" t="t" r="r" b="b"/>
              <a:pathLst>
                <a:path w="1385" h="7435" extrusionOk="0">
                  <a:moveTo>
                    <a:pt x="680" y="1"/>
                  </a:moveTo>
                  <a:cubicBezTo>
                    <a:pt x="571" y="1"/>
                    <a:pt x="459" y="86"/>
                    <a:pt x="497" y="220"/>
                  </a:cubicBezTo>
                  <a:cubicBezTo>
                    <a:pt x="817" y="1450"/>
                    <a:pt x="1018" y="2704"/>
                    <a:pt x="722" y="3958"/>
                  </a:cubicBezTo>
                  <a:cubicBezTo>
                    <a:pt x="456" y="5064"/>
                    <a:pt x="1" y="6247"/>
                    <a:pt x="308" y="7394"/>
                  </a:cubicBezTo>
                  <a:cubicBezTo>
                    <a:pt x="311" y="7421"/>
                    <a:pt x="332" y="7434"/>
                    <a:pt x="354" y="7434"/>
                  </a:cubicBezTo>
                  <a:cubicBezTo>
                    <a:pt x="381" y="7434"/>
                    <a:pt x="409" y="7415"/>
                    <a:pt x="409" y="7376"/>
                  </a:cubicBezTo>
                  <a:cubicBezTo>
                    <a:pt x="379" y="6738"/>
                    <a:pt x="444" y="6146"/>
                    <a:pt x="610" y="5525"/>
                  </a:cubicBezTo>
                  <a:cubicBezTo>
                    <a:pt x="770" y="4904"/>
                    <a:pt x="988" y="4301"/>
                    <a:pt x="1124" y="3674"/>
                  </a:cubicBezTo>
                  <a:cubicBezTo>
                    <a:pt x="1385" y="2521"/>
                    <a:pt x="1136" y="1255"/>
                    <a:pt x="852" y="132"/>
                  </a:cubicBezTo>
                  <a:cubicBezTo>
                    <a:pt x="828" y="41"/>
                    <a:pt x="755" y="1"/>
                    <a:pt x="6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8"/>
            <p:cNvSpPr/>
            <p:nvPr/>
          </p:nvSpPr>
          <p:spPr>
            <a:xfrm>
              <a:off x="3171300" y="4024675"/>
              <a:ext cx="46925" cy="149275"/>
            </a:xfrm>
            <a:custGeom>
              <a:avLst/>
              <a:gdLst/>
              <a:ahLst/>
              <a:cxnLst/>
              <a:rect l="l" t="t" r="r" b="b"/>
              <a:pathLst>
                <a:path w="1877" h="5971" extrusionOk="0">
                  <a:moveTo>
                    <a:pt x="1572" y="1"/>
                  </a:moveTo>
                  <a:cubicBezTo>
                    <a:pt x="1498" y="1"/>
                    <a:pt x="1416" y="57"/>
                    <a:pt x="1403" y="147"/>
                  </a:cubicBezTo>
                  <a:cubicBezTo>
                    <a:pt x="1338" y="668"/>
                    <a:pt x="1445" y="1206"/>
                    <a:pt x="1486" y="1720"/>
                  </a:cubicBezTo>
                  <a:cubicBezTo>
                    <a:pt x="1521" y="2294"/>
                    <a:pt x="1468" y="2856"/>
                    <a:pt x="1320" y="3406"/>
                  </a:cubicBezTo>
                  <a:cubicBezTo>
                    <a:pt x="1202" y="3843"/>
                    <a:pt x="1072" y="4287"/>
                    <a:pt x="883" y="4701"/>
                  </a:cubicBezTo>
                  <a:cubicBezTo>
                    <a:pt x="688" y="5150"/>
                    <a:pt x="392" y="5494"/>
                    <a:pt x="49" y="5842"/>
                  </a:cubicBezTo>
                  <a:cubicBezTo>
                    <a:pt x="1" y="5880"/>
                    <a:pt x="39" y="5970"/>
                    <a:pt x="104" y="5970"/>
                  </a:cubicBezTo>
                  <a:cubicBezTo>
                    <a:pt x="111" y="5970"/>
                    <a:pt x="118" y="5969"/>
                    <a:pt x="126" y="5967"/>
                  </a:cubicBezTo>
                  <a:cubicBezTo>
                    <a:pt x="1019" y="5701"/>
                    <a:pt x="1379" y="4482"/>
                    <a:pt x="1616" y="3690"/>
                  </a:cubicBezTo>
                  <a:cubicBezTo>
                    <a:pt x="1788" y="3110"/>
                    <a:pt x="1876" y="2536"/>
                    <a:pt x="1870" y="1939"/>
                  </a:cubicBezTo>
                  <a:cubicBezTo>
                    <a:pt x="1853" y="1348"/>
                    <a:pt x="1823" y="685"/>
                    <a:pt x="1699" y="112"/>
                  </a:cubicBezTo>
                  <a:cubicBezTo>
                    <a:pt x="1683" y="34"/>
                    <a:pt x="1630" y="1"/>
                    <a:pt x="157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8"/>
            <p:cNvSpPr/>
            <p:nvPr/>
          </p:nvSpPr>
          <p:spPr>
            <a:xfrm>
              <a:off x="3115600" y="4004750"/>
              <a:ext cx="58200" cy="163025"/>
            </a:xfrm>
            <a:custGeom>
              <a:avLst/>
              <a:gdLst/>
              <a:ahLst/>
              <a:cxnLst/>
              <a:rect l="l" t="t" r="r" b="b"/>
              <a:pathLst>
                <a:path w="2328" h="6521" extrusionOk="0">
                  <a:moveTo>
                    <a:pt x="298" y="0"/>
                  </a:moveTo>
                  <a:cubicBezTo>
                    <a:pt x="148" y="0"/>
                    <a:pt x="1" y="150"/>
                    <a:pt x="94" y="317"/>
                  </a:cubicBezTo>
                  <a:cubicBezTo>
                    <a:pt x="1212" y="2151"/>
                    <a:pt x="1792" y="4392"/>
                    <a:pt x="2200" y="6480"/>
                  </a:cubicBezTo>
                  <a:cubicBezTo>
                    <a:pt x="2208" y="6507"/>
                    <a:pt x="2236" y="6520"/>
                    <a:pt x="2263" y="6520"/>
                  </a:cubicBezTo>
                  <a:cubicBezTo>
                    <a:pt x="2295" y="6520"/>
                    <a:pt x="2327" y="6501"/>
                    <a:pt x="2324" y="6462"/>
                  </a:cubicBezTo>
                  <a:cubicBezTo>
                    <a:pt x="2164" y="4262"/>
                    <a:pt x="1632" y="2003"/>
                    <a:pt x="479" y="104"/>
                  </a:cubicBezTo>
                  <a:cubicBezTo>
                    <a:pt x="433" y="31"/>
                    <a:pt x="365" y="0"/>
                    <a:pt x="29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8"/>
            <p:cNvSpPr/>
            <p:nvPr/>
          </p:nvSpPr>
          <p:spPr>
            <a:xfrm>
              <a:off x="3177175" y="4080950"/>
              <a:ext cx="66025" cy="96350"/>
            </a:xfrm>
            <a:custGeom>
              <a:avLst/>
              <a:gdLst/>
              <a:ahLst/>
              <a:cxnLst/>
              <a:rect l="l" t="t" r="r" b="b"/>
              <a:pathLst>
                <a:path w="2641" h="3854" extrusionOk="0">
                  <a:moveTo>
                    <a:pt x="2488" y="0"/>
                  </a:moveTo>
                  <a:cubicBezTo>
                    <a:pt x="2432" y="0"/>
                    <a:pt x="2377" y="31"/>
                    <a:pt x="2357" y="102"/>
                  </a:cubicBezTo>
                  <a:cubicBezTo>
                    <a:pt x="2150" y="912"/>
                    <a:pt x="2032" y="1711"/>
                    <a:pt x="1434" y="2355"/>
                  </a:cubicBezTo>
                  <a:cubicBezTo>
                    <a:pt x="973" y="2840"/>
                    <a:pt x="311" y="3077"/>
                    <a:pt x="27" y="3727"/>
                  </a:cubicBezTo>
                  <a:cubicBezTo>
                    <a:pt x="0" y="3789"/>
                    <a:pt x="72" y="3854"/>
                    <a:pt x="135" y="3854"/>
                  </a:cubicBezTo>
                  <a:cubicBezTo>
                    <a:pt x="157" y="3854"/>
                    <a:pt x="177" y="3846"/>
                    <a:pt x="192" y="3828"/>
                  </a:cubicBezTo>
                  <a:cubicBezTo>
                    <a:pt x="671" y="3254"/>
                    <a:pt x="1387" y="2959"/>
                    <a:pt x="1848" y="2385"/>
                  </a:cubicBezTo>
                  <a:cubicBezTo>
                    <a:pt x="2327" y="1770"/>
                    <a:pt x="2623" y="930"/>
                    <a:pt x="2641" y="144"/>
                  </a:cubicBezTo>
                  <a:cubicBezTo>
                    <a:pt x="2641" y="56"/>
                    <a:pt x="2563" y="0"/>
                    <a:pt x="24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39"/>
        <p:cNvGrpSpPr/>
        <p:nvPr/>
      </p:nvGrpSpPr>
      <p:grpSpPr>
        <a:xfrm>
          <a:off x="0" y="0"/>
          <a:ext cx="0" cy="0"/>
          <a:chOff x="0" y="0"/>
          <a:chExt cx="0" cy="0"/>
        </a:xfrm>
      </p:grpSpPr>
      <p:sp>
        <p:nvSpPr>
          <p:cNvPr id="240" name="Google Shape;240;p9"/>
          <p:cNvSpPr/>
          <p:nvPr/>
        </p:nvSpPr>
        <p:spPr>
          <a:xfrm>
            <a:off x="-232500" y="-65075"/>
            <a:ext cx="9595545" cy="5380008"/>
          </a:xfrm>
          <a:custGeom>
            <a:avLst/>
            <a:gdLst/>
            <a:ahLst/>
            <a:cxnLst/>
            <a:rect l="l" t="t" r="r" b="b"/>
            <a:pathLst>
              <a:path w="53228" h="29938" extrusionOk="0">
                <a:moveTo>
                  <a:pt x="32339" y="0"/>
                </a:moveTo>
                <a:cubicBezTo>
                  <a:pt x="30766" y="1792"/>
                  <a:pt x="29204" y="3608"/>
                  <a:pt x="27649" y="5418"/>
                </a:cubicBezTo>
                <a:cubicBezTo>
                  <a:pt x="23326" y="10445"/>
                  <a:pt x="18624" y="14389"/>
                  <a:pt x="13490" y="17157"/>
                </a:cubicBezTo>
                <a:cubicBezTo>
                  <a:pt x="9114" y="19529"/>
                  <a:pt x="4613" y="21167"/>
                  <a:pt x="0" y="22019"/>
                </a:cubicBezTo>
                <a:lnTo>
                  <a:pt x="0" y="29938"/>
                </a:lnTo>
                <a:lnTo>
                  <a:pt x="53227" y="29938"/>
                </a:lnTo>
                <a:lnTo>
                  <a:pt x="5322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9"/>
          <p:cNvSpPr/>
          <p:nvPr/>
        </p:nvSpPr>
        <p:spPr>
          <a:xfrm>
            <a:off x="1890745" y="1615350"/>
            <a:ext cx="2040186" cy="2043270"/>
          </a:xfrm>
          <a:custGeom>
            <a:avLst/>
            <a:gdLst/>
            <a:ahLst/>
            <a:cxnLst/>
            <a:rect l="l" t="t" r="r" b="b"/>
            <a:pathLst>
              <a:path w="22917" h="22951" extrusionOk="0">
                <a:moveTo>
                  <a:pt x="11475" y="1"/>
                </a:moveTo>
                <a:cubicBezTo>
                  <a:pt x="5137" y="1"/>
                  <a:pt x="0" y="5138"/>
                  <a:pt x="0" y="11475"/>
                </a:cubicBezTo>
                <a:cubicBezTo>
                  <a:pt x="0" y="17813"/>
                  <a:pt x="5137" y="22950"/>
                  <a:pt x="11475" y="22950"/>
                </a:cubicBezTo>
                <a:cubicBezTo>
                  <a:pt x="17780" y="22950"/>
                  <a:pt x="22917" y="17813"/>
                  <a:pt x="22917" y="11475"/>
                </a:cubicBezTo>
                <a:cubicBezTo>
                  <a:pt x="22917" y="5138"/>
                  <a:pt x="17780" y="1"/>
                  <a:pt x="114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9"/>
          <p:cNvSpPr txBox="1">
            <a:spLocks noGrp="1"/>
          </p:cNvSpPr>
          <p:nvPr>
            <p:ph type="title"/>
          </p:nvPr>
        </p:nvSpPr>
        <p:spPr>
          <a:xfrm>
            <a:off x="4572000" y="1904963"/>
            <a:ext cx="3163800" cy="721500"/>
          </a:xfrm>
          <a:prstGeom prst="rect">
            <a:avLst/>
          </a:prstGeom>
        </p:spPr>
        <p:txBody>
          <a:bodyPr spcFirstLastPara="1" wrap="square" lIns="0" tIns="0" rIns="0" bIns="0" anchor="b" anchorCtr="0">
            <a:normAutofit/>
          </a:bodyPr>
          <a:lstStyle>
            <a:lvl1pPr lvl="0" algn="l">
              <a:spcBef>
                <a:spcPts val="0"/>
              </a:spcBef>
              <a:spcAft>
                <a:spcPts val="0"/>
              </a:spcAft>
              <a:buSzPts val="4200"/>
              <a:buNone/>
              <a:defRPr sz="5400">
                <a:solidFill>
                  <a:schemeClr val="lt1"/>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243" name="Google Shape;243;p9"/>
          <p:cNvSpPr txBox="1">
            <a:spLocks noGrp="1"/>
          </p:cNvSpPr>
          <p:nvPr>
            <p:ph type="subTitle" idx="1"/>
          </p:nvPr>
        </p:nvSpPr>
        <p:spPr>
          <a:xfrm>
            <a:off x="4572000" y="2714138"/>
            <a:ext cx="3162300" cy="524400"/>
          </a:xfrm>
          <a:prstGeom prst="rect">
            <a:avLst/>
          </a:prstGeom>
        </p:spPr>
        <p:txBody>
          <a:bodyPr spcFirstLastPara="1" wrap="square" lIns="0" tIns="0" rIns="0" bIns="0" anchor="t" anchorCtr="0">
            <a:noAutofit/>
          </a:bodyPr>
          <a:lstStyle>
            <a:lvl1pPr lvl="0">
              <a:lnSpc>
                <a:spcPct val="100000"/>
              </a:lnSpc>
              <a:spcBef>
                <a:spcPts val="0"/>
              </a:spcBef>
              <a:spcAft>
                <a:spcPts val="0"/>
              </a:spcAft>
              <a:buSzPts val="2100"/>
              <a:buNone/>
              <a:defRPr sz="1600">
                <a:solidFill>
                  <a:schemeClr val="lt1"/>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244" name="Google Shape;244;p9"/>
          <p:cNvSpPr txBox="1">
            <a:spLocks noGrp="1"/>
          </p:cNvSpPr>
          <p:nvPr>
            <p:ph type="title" idx="2" hasCustomPrompt="1"/>
          </p:nvPr>
        </p:nvSpPr>
        <p:spPr>
          <a:xfrm>
            <a:off x="1074388" y="1655235"/>
            <a:ext cx="3672900" cy="1963500"/>
          </a:xfrm>
          <a:prstGeom prst="rect">
            <a:avLst/>
          </a:prstGeom>
        </p:spPr>
        <p:txBody>
          <a:bodyPr spcFirstLastPara="1" wrap="square" lIns="0" tIns="0" rIns="0" bIns="0" anchor="ctr" anchorCtr="0">
            <a:normAutofit/>
          </a:bodyPr>
          <a:lstStyle>
            <a:lvl1pPr lvl="0" algn="ctr" rtl="0">
              <a:spcBef>
                <a:spcPts val="0"/>
              </a:spcBef>
              <a:spcAft>
                <a:spcPts val="0"/>
              </a:spcAft>
              <a:buSzPts val="12000"/>
              <a:buNone/>
              <a:defRPr sz="9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grpSp>
        <p:nvGrpSpPr>
          <p:cNvPr id="245" name="Google Shape;245;p9"/>
          <p:cNvGrpSpPr/>
          <p:nvPr/>
        </p:nvGrpSpPr>
        <p:grpSpPr>
          <a:xfrm>
            <a:off x="426700" y="3173813"/>
            <a:ext cx="4604462" cy="1377212"/>
            <a:chOff x="-981900" y="423788"/>
            <a:chExt cx="4604462" cy="1377212"/>
          </a:xfrm>
        </p:grpSpPr>
        <p:sp>
          <p:nvSpPr>
            <p:cNvPr id="246" name="Google Shape;246;p9"/>
            <p:cNvSpPr/>
            <p:nvPr/>
          </p:nvSpPr>
          <p:spPr>
            <a:xfrm>
              <a:off x="-981900" y="423788"/>
              <a:ext cx="4604452" cy="1377209"/>
            </a:xfrm>
            <a:custGeom>
              <a:avLst/>
              <a:gdLst/>
              <a:ahLst/>
              <a:cxnLst/>
              <a:rect l="l" t="t" r="r" b="b"/>
              <a:pathLst>
                <a:path w="26001" h="7777" extrusionOk="0">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9"/>
            <p:cNvSpPr/>
            <p:nvPr/>
          </p:nvSpPr>
          <p:spPr>
            <a:xfrm>
              <a:off x="1320243" y="1604255"/>
              <a:ext cx="289892" cy="196744"/>
            </a:xfrm>
            <a:custGeom>
              <a:avLst/>
              <a:gdLst/>
              <a:ahLst/>
              <a:cxnLst/>
              <a:rect l="l" t="t" r="r" b="b"/>
              <a:pathLst>
                <a:path w="1637" h="1111" extrusionOk="0">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9"/>
            <p:cNvSpPr/>
            <p:nvPr/>
          </p:nvSpPr>
          <p:spPr>
            <a:xfrm>
              <a:off x="2980087" y="1111420"/>
              <a:ext cx="216755" cy="208432"/>
            </a:xfrm>
            <a:custGeom>
              <a:avLst/>
              <a:gdLst/>
              <a:ahLst/>
              <a:cxnLst/>
              <a:rect l="l" t="t" r="r" b="b"/>
              <a:pathLst>
                <a:path w="1224" h="1177" extrusionOk="0">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9"/>
            <p:cNvSpPr/>
            <p:nvPr/>
          </p:nvSpPr>
          <p:spPr>
            <a:xfrm>
              <a:off x="3160009" y="802401"/>
              <a:ext cx="162389" cy="166994"/>
            </a:xfrm>
            <a:custGeom>
              <a:avLst/>
              <a:gdLst/>
              <a:ahLst/>
              <a:cxnLst/>
              <a:rect l="l" t="t" r="r" b="b"/>
              <a:pathLst>
                <a:path w="917" h="943" extrusionOk="0">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9"/>
            <p:cNvSpPr/>
            <p:nvPr/>
          </p:nvSpPr>
          <p:spPr>
            <a:xfrm>
              <a:off x="3479121" y="842600"/>
              <a:ext cx="143441" cy="153004"/>
            </a:xfrm>
            <a:custGeom>
              <a:avLst/>
              <a:gdLst/>
              <a:ahLst/>
              <a:cxnLst/>
              <a:rect l="l" t="t" r="r" b="b"/>
              <a:pathLst>
                <a:path w="810" h="864" extrusionOk="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9"/>
            <p:cNvSpPr/>
            <p:nvPr/>
          </p:nvSpPr>
          <p:spPr>
            <a:xfrm>
              <a:off x="-270538" y="1175880"/>
              <a:ext cx="136180" cy="151056"/>
            </a:xfrm>
            <a:custGeom>
              <a:avLst/>
              <a:gdLst/>
              <a:ahLst/>
              <a:cxnLst/>
              <a:rect l="l" t="t" r="r" b="b"/>
              <a:pathLst>
                <a:path w="769" h="853" extrusionOk="0">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9"/>
            <p:cNvSpPr/>
            <p:nvPr/>
          </p:nvSpPr>
          <p:spPr>
            <a:xfrm>
              <a:off x="-436823" y="996490"/>
              <a:ext cx="144503" cy="152827"/>
            </a:xfrm>
            <a:custGeom>
              <a:avLst/>
              <a:gdLst/>
              <a:ahLst/>
              <a:cxnLst/>
              <a:rect l="l" t="t" r="r" b="b"/>
              <a:pathLst>
                <a:path w="816" h="863" extrusionOk="0">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9"/>
            <p:cNvSpPr/>
            <p:nvPr/>
          </p:nvSpPr>
          <p:spPr>
            <a:xfrm>
              <a:off x="1182291" y="1396531"/>
              <a:ext cx="139191" cy="152472"/>
            </a:xfrm>
            <a:custGeom>
              <a:avLst/>
              <a:gdLst/>
              <a:ahLst/>
              <a:cxnLst/>
              <a:rect l="l" t="t" r="r" b="b"/>
              <a:pathLst>
                <a:path w="786" h="861" extrusionOk="0">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9"/>
            <p:cNvSpPr/>
            <p:nvPr/>
          </p:nvSpPr>
          <p:spPr>
            <a:xfrm>
              <a:off x="691581" y="1216787"/>
              <a:ext cx="136180" cy="151587"/>
            </a:xfrm>
            <a:custGeom>
              <a:avLst/>
              <a:gdLst/>
              <a:ahLst/>
              <a:cxnLst/>
              <a:rect l="l" t="t" r="r" b="b"/>
              <a:pathLst>
                <a:path w="769" h="856" extrusionOk="0">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9"/>
            <p:cNvSpPr/>
            <p:nvPr/>
          </p:nvSpPr>
          <p:spPr>
            <a:xfrm>
              <a:off x="622689" y="1507925"/>
              <a:ext cx="289876" cy="147874"/>
            </a:xfrm>
            <a:custGeom>
              <a:avLst/>
              <a:gdLst/>
              <a:ahLst/>
              <a:cxnLst/>
              <a:rect l="l" t="t" r="r" b="b"/>
              <a:pathLst>
                <a:path w="781" h="835" extrusionOk="0">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9"/>
            <p:cNvSpPr/>
            <p:nvPr/>
          </p:nvSpPr>
          <p:spPr>
            <a:xfrm>
              <a:off x="-806052" y="423788"/>
              <a:ext cx="139191" cy="153004"/>
            </a:xfrm>
            <a:custGeom>
              <a:avLst/>
              <a:gdLst/>
              <a:ahLst/>
              <a:cxnLst/>
              <a:rect l="l" t="t" r="r" b="b"/>
              <a:pathLst>
                <a:path w="786" h="864" extrusionOk="0">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9"/>
            <p:cNvSpPr/>
            <p:nvPr/>
          </p:nvSpPr>
          <p:spPr>
            <a:xfrm>
              <a:off x="2631933" y="1065908"/>
              <a:ext cx="149639" cy="151410"/>
            </a:xfrm>
            <a:custGeom>
              <a:avLst/>
              <a:gdLst/>
              <a:ahLst/>
              <a:cxnLst/>
              <a:rect l="l" t="t" r="r" b="b"/>
              <a:pathLst>
                <a:path w="845" h="855" extrusionOk="0">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9"/>
            <p:cNvSpPr/>
            <p:nvPr/>
          </p:nvSpPr>
          <p:spPr>
            <a:xfrm>
              <a:off x="-981900" y="797797"/>
              <a:ext cx="114221" cy="125024"/>
            </a:xfrm>
            <a:custGeom>
              <a:avLst/>
              <a:gdLst/>
              <a:ahLst/>
              <a:cxnLst/>
              <a:rect l="l" t="t" r="r" b="b"/>
              <a:pathLst>
                <a:path w="645" h="706" extrusionOk="0">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9"/>
            <p:cNvSpPr/>
            <p:nvPr/>
          </p:nvSpPr>
          <p:spPr>
            <a:xfrm>
              <a:off x="-440011" y="761140"/>
              <a:ext cx="111034" cy="122545"/>
            </a:xfrm>
            <a:custGeom>
              <a:avLst/>
              <a:gdLst/>
              <a:ahLst/>
              <a:cxnLst/>
              <a:rect l="l" t="t" r="r" b="b"/>
              <a:pathLst>
                <a:path w="627" h="692" extrusionOk="0">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9"/>
            <p:cNvSpPr/>
            <p:nvPr/>
          </p:nvSpPr>
          <p:spPr>
            <a:xfrm>
              <a:off x="-111690" y="1452668"/>
              <a:ext cx="109086" cy="108909"/>
            </a:xfrm>
            <a:custGeom>
              <a:avLst/>
              <a:gdLst/>
              <a:ahLst/>
              <a:cxnLst/>
              <a:rect l="l" t="t" r="r" b="b"/>
              <a:pathLst>
                <a:path w="616" h="615" extrusionOk="0">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9"/>
            <p:cNvSpPr/>
            <p:nvPr/>
          </p:nvSpPr>
          <p:spPr>
            <a:xfrm>
              <a:off x="-786218" y="860486"/>
              <a:ext cx="101648" cy="109617"/>
            </a:xfrm>
            <a:custGeom>
              <a:avLst/>
              <a:gdLst/>
              <a:ahLst/>
              <a:cxnLst/>
              <a:rect l="l" t="t" r="r" b="b"/>
              <a:pathLst>
                <a:path w="574" h="619" extrusionOk="0">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9"/>
            <p:cNvSpPr/>
            <p:nvPr/>
          </p:nvSpPr>
          <p:spPr>
            <a:xfrm>
              <a:off x="-175442" y="915029"/>
              <a:ext cx="99523" cy="110148"/>
            </a:xfrm>
            <a:custGeom>
              <a:avLst/>
              <a:gdLst/>
              <a:ahLst/>
              <a:cxnLst/>
              <a:rect l="l" t="t" r="r" b="b"/>
              <a:pathLst>
                <a:path w="562" h="622" extrusionOk="0">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63"/>
        <p:cNvGrpSpPr/>
        <p:nvPr/>
      </p:nvGrpSpPr>
      <p:grpSpPr>
        <a:xfrm>
          <a:off x="0" y="0"/>
          <a:ext cx="0" cy="0"/>
          <a:chOff x="0" y="0"/>
          <a:chExt cx="0" cy="0"/>
        </a:xfrm>
      </p:grpSpPr>
      <p:sp>
        <p:nvSpPr>
          <p:cNvPr id="264" name="Google Shape;264;p10"/>
          <p:cNvSpPr txBox="1">
            <a:spLocks noGrp="1"/>
          </p:cNvSpPr>
          <p:nvPr>
            <p:ph type="title"/>
          </p:nvPr>
        </p:nvSpPr>
        <p:spPr>
          <a:xfrm>
            <a:off x="713225" y="3090675"/>
            <a:ext cx="4662000" cy="1703700"/>
          </a:xfrm>
          <a:prstGeom prst="rect">
            <a:avLst/>
          </a:prstGeom>
        </p:spPr>
        <p:txBody>
          <a:bodyPr spcFirstLastPara="1" wrap="square" lIns="0" tIns="0" rIns="0" bIns="0" anchor="t" anchorCtr="0">
            <a:normAutofit/>
          </a:bodyPr>
          <a:lstStyle>
            <a:lvl1pPr lvl="0" algn="l" rtl="0">
              <a:spcBef>
                <a:spcPts val="0"/>
              </a:spcBef>
              <a:spcAft>
                <a:spcPts val="0"/>
              </a:spcAft>
              <a:buClr>
                <a:schemeClr val="accent1"/>
              </a:buClr>
              <a:buSzPts val="3600"/>
              <a:buFont typeface="Anton"/>
              <a:buNone/>
              <a:defRPr sz="3600">
                <a:solidFill>
                  <a:schemeClr val="accent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265" name="Google Shape;265;p10"/>
          <p:cNvSpPr/>
          <p:nvPr/>
        </p:nvSpPr>
        <p:spPr>
          <a:xfrm>
            <a:off x="-85725" y="2566343"/>
            <a:ext cx="9429739" cy="2843870"/>
          </a:xfrm>
          <a:custGeom>
            <a:avLst/>
            <a:gdLst/>
            <a:ahLst/>
            <a:cxnLst/>
            <a:rect l="l" t="t" r="r" b="b"/>
            <a:pathLst>
              <a:path w="53228" h="15476" extrusionOk="0">
                <a:moveTo>
                  <a:pt x="11548" y="0"/>
                </a:moveTo>
                <a:cubicBezTo>
                  <a:pt x="11453" y="0"/>
                  <a:pt x="11358" y="2"/>
                  <a:pt x="11266" y="5"/>
                </a:cubicBezTo>
                <a:cubicBezTo>
                  <a:pt x="11142" y="8"/>
                  <a:pt x="11016" y="9"/>
                  <a:pt x="10891" y="9"/>
                </a:cubicBezTo>
                <a:cubicBezTo>
                  <a:pt x="10758" y="9"/>
                  <a:pt x="10625" y="8"/>
                  <a:pt x="10492" y="8"/>
                </a:cubicBezTo>
                <a:cubicBezTo>
                  <a:pt x="10328" y="8"/>
                  <a:pt x="10164" y="10"/>
                  <a:pt x="10001" y="16"/>
                </a:cubicBezTo>
                <a:cubicBezTo>
                  <a:pt x="9847" y="22"/>
                  <a:pt x="9699" y="28"/>
                  <a:pt x="9551" y="52"/>
                </a:cubicBezTo>
                <a:cubicBezTo>
                  <a:pt x="8250" y="170"/>
                  <a:pt x="6943" y="235"/>
                  <a:pt x="5654" y="507"/>
                </a:cubicBezTo>
                <a:cubicBezTo>
                  <a:pt x="5051" y="626"/>
                  <a:pt x="4430" y="697"/>
                  <a:pt x="3826" y="850"/>
                </a:cubicBezTo>
                <a:cubicBezTo>
                  <a:pt x="2815" y="1093"/>
                  <a:pt x="1816" y="1383"/>
                  <a:pt x="822" y="1678"/>
                </a:cubicBezTo>
                <a:cubicBezTo>
                  <a:pt x="544" y="1755"/>
                  <a:pt x="272" y="1850"/>
                  <a:pt x="0" y="1944"/>
                </a:cubicBezTo>
                <a:lnTo>
                  <a:pt x="0" y="15476"/>
                </a:lnTo>
                <a:lnTo>
                  <a:pt x="53227" y="15476"/>
                </a:lnTo>
                <a:lnTo>
                  <a:pt x="53227" y="7084"/>
                </a:lnTo>
                <a:cubicBezTo>
                  <a:pt x="52996" y="7125"/>
                  <a:pt x="52772" y="7173"/>
                  <a:pt x="52535" y="7208"/>
                </a:cubicBezTo>
                <a:cubicBezTo>
                  <a:pt x="51654" y="7362"/>
                  <a:pt x="50761" y="7480"/>
                  <a:pt x="49862" y="7551"/>
                </a:cubicBezTo>
                <a:cubicBezTo>
                  <a:pt x="49738" y="7557"/>
                  <a:pt x="49608" y="7563"/>
                  <a:pt x="49478" y="7569"/>
                </a:cubicBezTo>
                <a:cubicBezTo>
                  <a:pt x="48821" y="7598"/>
                  <a:pt x="48159" y="7581"/>
                  <a:pt x="47496" y="7592"/>
                </a:cubicBezTo>
                <a:cubicBezTo>
                  <a:pt x="47408" y="7594"/>
                  <a:pt x="47319" y="7595"/>
                  <a:pt x="47231" y="7595"/>
                </a:cubicBezTo>
                <a:cubicBezTo>
                  <a:pt x="46344" y="7595"/>
                  <a:pt x="45457" y="7516"/>
                  <a:pt x="44581" y="7403"/>
                </a:cubicBezTo>
                <a:cubicBezTo>
                  <a:pt x="43492" y="7232"/>
                  <a:pt x="42398" y="7090"/>
                  <a:pt x="41310" y="6877"/>
                </a:cubicBezTo>
                <a:cubicBezTo>
                  <a:pt x="39317" y="6469"/>
                  <a:pt x="37336" y="5901"/>
                  <a:pt x="35366" y="5256"/>
                </a:cubicBezTo>
                <a:cubicBezTo>
                  <a:pt x="32741" y="4399"/>
                  <a:pt x="30127" y="3512"/>
                  <a:pt x="27501" y="2654"/>
                </a:cubicBezTo>
                <a:cubicBezTo>
                  <a:pt x="24378" y="1619"/>
                  <a:pt x="21226" y="833"/>
                  <a:pt x="18038" y="401"/>
                </a:cubicBezTo>
                <a:cubicBezTo>
                  <a:pt x="16920" y="259"/>
                  <a:pt x="15814" y="147"/>
                  <a:pt x="14697" y="58"/>
                </a:cubicBezTo>
                <a:cubicBezTo>
                  <a:pt x="13744" y="5"/>
                  <a:pt x="12780" y="22"/>
                  <a:pt x="11834" y="5"/>
                </a:cubicBezTo>
                <a:cubicBezTo>
                  <a:pt x="11740" y="2"/>
                  <a:pt x="11643" y="0"/>
                  <a:pt x="1154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0"/>
          <p:cNvSpPr/>
          <p:nvPr/>
        </p:nvSpPr>
        <p:spPr>
          <a:xfrm>
            <a:off x="-85725" y="2565975"/>
            <a:ext cx="9429739" cy="2844237"/>
          </a:xfrm>
          <a:custGeom>
            <a:avLst/>
            <a:gdLst/>
            <a:ahLst/>
            <a:cxnLst/>
            <a:rect l="l" t="t" r="r" b="b"/>
            <a:pathLst>
              <a:path w="53228" h="15478" extrusionOk="0">
                <a:moveTo>
                  <a:pt x="8972" y="1"/>
                </a:moveTo>
                <a:cubicBezTo>
                  <a:pt x="8818" y="1"/>
                  <a:pt x="8670" y="12"/>
                  <a:pt x="8522" y="18"/>
                </a:cubicBezTo>
                <a:cubicBezTo>
                  <a:pt x="7215" y="83"/>
                  <a:pt x="5908" y="101"/>
                  <a:pt x="4613" y="308"/>
                </a:cubicBezTo>
                <a:cubicBezTo>
                  <a:pt x="3998" y="397"/>
                  <a:pt x="3377" y="438"/>
                  <a:pt x="2774" y="574"/>
                </a:cubicBezTo>
                <a:cubicBezTo>
                  <a:pt x="1839" y="758"/>
                  <a:pt x="917" y="976"/>
                  <a:pt x="0" y="1207"/>
                </a:cubicBezTo>
                <a:lnTo>
                  <a:pt x="0" y="15478"/>
                </a:lnTo>
                <a:lnTo>
                  <a:pt x="53227" y="15478"/>
                </a:lnTo>
                <a:lnTo>
                  <a:pt x="53227" y="8647"/>
                </a:lnTo>
                <a:cubicBezTo>
                  <a:pt x="52547" y="8783"/>
                  <a:pt x="51861" y="8896"/>
                  <a:pt x="51163" y="8984"/>
                </a:cubicBezTo>
                <a:cubicBezTo>
                  <a:pt x="50276" y="9103"/>
                  <a:pt x="49383" y="9185"/>
                  <a:pt x="48484" y="9209"/>
                </a:cubicBezTo>
                <a:cubicBezTo>
                  <a:pt x="48354" y="9215"/>
                  <a:pt x="48224" y="9215"/>
                  <a:pt x="48100" y="9215"/>
                </a:cubicBezTo>
                <a:cubicBezTo>
                  <a:pt x="47437" y="9215"/>
                  <a:pt x="46775" y="9162"/>
                  <a:pt x="46118" y="9156"/>
                </a:cubicBezTo>
                <a:cubicBezTo>
                  <a:pt x="45143" y="9132"/>
                  <a:pt x="44173" y="9008"/>
                  <a:pt x="43203" y="8836"/>
                </a:cubicBezTo>
                <a:cubicBezTo>
                  <a:pt x="42126" y="8623"/>
                  <a:pt x="41038" y="8440"/>
                  <a:pt x="39956" y="8174"/>
                </a:cubicBezTo>
                <a:cubicBezTo>
                  <a:pt x="37981" y="7683"/>
                  <a:pt x="36023" y="7033"/>
                  <a:pt x="34089" y="6299"/>
                </a:cubicBezTo>
                <a:cubicBezTo>
                  <a:pt x="31499" y="5335"/>
                  <a:pt x="28926" y="4342"/>
                  <a:pt x="26342" y="3372"/>
                </a:cubicBezTo>
                <a:cubicBezTo>
                  <a:pt x="23266" y="2207"/>
                  <a:pt x="20144" y="1296"/>
                  <a:pt x="16980" y="728"/>
                </a:cubicBezTo>
                <a:cubicBezTo>
                  <a:pt x="15874" y="545"/>
                  <a:pt x="14762" y="379"/>
                  <a:pt x="13662" y="249"/>
                </a:cubicBezTo>
                <a:cubicBezTo>
                  <a:pt x="12710" y="160"/>
                  <a:pt x="11751" y="131"/>
                  <a:pt x="10805" y="78"/>
                </a:cubicBezTo>
                <a:cubicBezTo>
                  <a:pt x="10616" y="60"/>
                  <a:pt x="10421" y="48"/>
                  <a:pt x="10237" y="48"/>
                </a:cubicBezTo>
                <a:cubicBezTo>
                  <a:pt x="9818" y="30"/>
                  <a:pt x="9398" y="1"/>
                  <a:pt x="897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E2EDED"/>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21208"/>
            <a:ext cx="7717500" cy="572700"/>
          </a:xfrm>
          <a:prstGeom prst="rect">
            <a:avLst/>
          </a:prstGeom>
          <a:noFill/>
          <a:ln>
            <a:noFill/>
          </a:ln>
        </p:spPr>
        <p:txBody>
          <a:bodyPr spcFirstLastPara="1" wrap="square" lIns="0" tIns="0" rIns="0" bIns="0" anchor="t" anchorCtr="0">
            <a:normAutofit/>
          </a:bodyPr>
          <a:lstStyle>
            <a:lvl1pPr lvl="0" algn="ctr" rtl="0">
              <a:spcBef>
                <a:spcPts val="0"/>
              </a:spcBef>
              <a:spcAft>
                <a:spcPts val="0"/>
              </a:spcAft>
              <a:buClr>
                <a:schemeClr val="accent1"/>
              </a:buClr>
              <a:buSzPts val="3600"/>
              <a:buFont typeface="Prompt Black"/>
              <a:buNone/>
              <a:defRPr sz="3600">
                <a:solidFill>
                  <a:schemeClr val="accent1"/>
                </a:solidFill>
                <a:latin typeface="Prompt Black"/>
                <a:ea typeface="Prompt Black"/>
                <a:cs typeface="Prompt Black"/>
                <a:sym typeface="Prompt Black"/>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0.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7.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8" Type="http://schemas.openxmlformats.org/officeDocument/2006/relationships/hyperlink" Target="https://www.w3schools.com/" TargetMode="External"/><Relationship Id="rId3" Type="http://schemas.openxmlformats.org/officeDocument/2006/relationships/hyperlink" Target="http://www.massytak.fr" TargetMode="External"/><Relationship Id="rId7" Type="http://schemas.openxmlformats.org/officeDocument/2006/relationships/hyperlink" Target="https://www.youtube.com/" TargetMode="External"/><Relationship Id="rId2" Type="http://schemas.openxmlformats.org/officeDocument/2006/relationships/notesSlide" Target="../notesSlides/notesSlide7.xml"/><Relationship Id="rId1" Type="http://schemas.openxmlformats.org/officeDocument/2006/relationships/slideLayout" Target="../slideLayouts/slideLayout36.xml"/><Relationship Id="rId6" Type="http://schemas.openxmlformats.org/officeDocument/2006/relationships/hyperlink" Target="https://fr.freepik.com/photos-vecteurs-libre/free-png" TargetMode="External"/><Relationship Id="rId5" Type="http://schemas.openxmlformats.org/officeDocument/2006/relationships/hyperlink" Target="https://www.freepng.fr/" TargetMode="External"/><Relationship Id="rId4" Type="http://schemas.openxmlformats.org/officeDocument/2006/relationships/hyperlink" Target="https://unsplash.com/" TargetMode="External"/><Relationship Id="rId9" Type="http://schemas.openxmlformats.org/officeDocument/2006/relationships/hyperlink" Target="https://developer.mozilla.org/"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77"/>
        <p:cNvGrpSpPr/>
        <p:nvPr/>
      </p:nvGrpSpPr>
      <p:grpSpPr>
        <a:xfrm>
          <a:off x="0" y="0"/>
          <a:ext cx="0" cy="0"/>
          <a:chOff x="0" y="0"/>
          <a:chExt cx="0" cy="0"/>
        </a:xfrm>
      </p:grpSpPr>
      <p:sp>
        <p:nvSpPr>
          <p:cNvPr id="1078" name="Google Shape;1078;p44"/>
          <p:cNvSpPr txBox="1">
            <a:spLocks noGrp="1"/>
          </p:cNvSpPr>
          <p:nvPr>
            <p:ph type="ctrTitle"/>
          </p:nvPr>
        </p:nvSpPr>
        <p:spPr>
          <a:xfrm>
            <a:off x="713250" y="1287638"/>
            <a:ext cx="7717500" cy="1160400"/>
          </a:xfrm>
          <a:prstGeom prst="rect">
            <a:avLst/>
          </a:prstGeom>
        </p:spPr>
        <p:txBody>
          <a:bodyPr spcFirstLastPara="1" wrap="square" lIns="0" tIns="0" rIns="0" bIns="0" anchor="b" anchorCtr="0">
            <a:normAutofit/>
          </a:bodyPr>
          <a:lstStyle/>
          <a:p>
            <a:pPr marL="0" lvl="0" indent="0" algn="ctr" rtl="0">
              <a:spcBef>
                <a:spcPts val="0"/>
              </a:spcBef>
              <a:spcAft>
                <a:spcPts val="0"/>
              </a:spcAft>
              <a:buNone/>
            </a:pPr>
            <a:r>
              <a:rPr lang="en"/>
              <a:t>Aqua Game</a:t>
            </a:r>
            <a:endParaRPr/>
          </a:p>
        </p:txBody>
      </p:sp>
      <p:sp>
        <p:nvSpPr>
          <p:cNvPr id="1079" name="Google Shape;1079;p44"/>
          <p:cNvSpPr txBox="1">
            <a:spLocks noGrp="1"/>
          </p:cNvSpPr>
          <p:nvPr>
            <p:ph type="subTitle" idx="1"/>
          </p:nvPr>
        </p:nvSpPr>
        <p:spPr>
          <a:xfrm>
            <a:off x="713225" y="2401288"/>
            <a:ext cx="7717500" cy="3024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multiplayer games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sp>
        <p:nvSpPr>
          <p:cNvPr id="1084" name="Google Shape;1084;p45"/>
          <p:cNvSpPr txBox="1">
            <a:spLocks noGrp="1"/>
          </p:cNvSpPr>
          <p:nvPr>
            <p:ph type="title"/>
          </p:nvPr>
        </p:nvSpPr>
        <p:spPr>
          <a:xfrm>
            <a:off x="713125" y="558108"/>
            <a:ext cx="7717500" cy="572700"/>
          </a:xfrm>
          <a:prstGeom prst="rect">
            <a:avLst/>
          </a:prstGeom>
        </p:spPr>
        <p:txBody>
          <a:bodyPr spcFirstLastPara="1" wrap="square" lIns="0" tIns="0" rIns="0" bIns="0" anchor="t" anchorCtr="0">
            <a:normAutofit/>
          </a:bodyPr>
          <a:lstStyle/>
          <a:p>
            <a:pPr marL="0" lvl="0" indent="0" algn="ctr" rtl="0">
              <a:spcBef>
                <a:spcPts val="0"/>
              </a:spcBef>
              <a:spcAft>
                <a:spcPts val="0"/>
              </a:spcAft>
              <a:buNone/>
            </a:pPr>
            <a:r>
              <a:rPr lang="en"/>
              <a:t>About Me</a:t>
            </a:r>
            <a:endParaRPr/>
          </a:p>
        </p:txBody>
      </p:sp>
      <p:sp>
        <p:nvSpPr>
          <p:cNvPr id="1085" name="Google Shape;1085;p45"/>
          <p:cNvSpPr txBox="1">
            <a:spLocks noGrp="1"/>
          </p:cNvSpPr>
          <p:nvPr>
            <p:ph type="subTitle" idx="1"/>
          </p:nvPr>
        </p:nvSpPr>
        <p:spPr>
          <a:xfrm>
            <a:off x="790975" y="3100611"/>
            <a:ext cx="1673400" cy="36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HISTORY</a:t>
            </a:r>
            <a:endParaRPr/>
          </a:p>
        </p:txBody>
      </p:sp>
      <p:sp>
        <p:nvSpPr>
          <p:cNvPr id="1086" name="Google Shape;1086;p45"/>
          <p:cNvSpPr txBox="1">
            <a:spLocks noGrp="1"/>
          </p:cNvSpPr>
          <p:nvPr>
            <p:ph type="subTitle" idx="4"/>
          </p:nvPr>
        </p:nvSpPr>
        <p:spPr>
          <a:xfrm>
            <a:off x="2755267" y="3100596"/>
            <a:ext cx="1764900" cy="36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SPORTS</a:t>
            </a:r>
            <a:endParaRPr/>
          </a:p>
        </p:txBody>
      </p:sp>
      <p:sp>
        <p:nvSpPr>
          <p:cNvPr id="1087" name="Google Shape;1087;p45"/>
          <p:cNvSpPr txBox="1">
            <a:spLocks noGrp="1"/>
          </p:cNvSpPr>
          <p:nvPr>
            <p:ph type="title" idx="6"/>
          </p:nvPr>
        </p:nvSpPr>
        <p:spPr>
          <a:xfrm>
            <a:off x="3533600" y="2629463"/>
            <a:ext cx="2076600" cy="439800"/>
          </a:xfrm>
          <a:prstGeom prst="rect">
            <a:avLst/>
          </a:prstGeom>
        </p:spPr>
        <p:txBody>
          <a:bodyPr spcFirstLastPara="1" wrap="square" lIns="0" tIns="0" rIns="0" bIns="0" anchor="b" anchorCtr="0">
            <a:normAutofit/>
          </a:bodyPr>
          <a:lstStyle/>
          <a:p>
            <a:pPr marL="0" lvl="0" indent="0" algn="ctr" rtl="0">
              <a:spcBef>
                <a:spcPts val="0"/>
              </a:spcBef>
              <a:spcAft>
                <a:spcPts val="0"/>
              </a:spcAft>
              <a:buNone/>
            </a:pPr>
            <a:r>
              <a:rPr lang="en" sz="2800" i="1"/>
              <a:t>HOBBIES</a:t>
            </a:r>
            <a:endParaRPr sz="2800" i="1"/>
          </a:p>
        </p:txBody>
      </p:sp>
      <p:sp>
        <p:nvSpPr>
          <p:cNvPr id="1088" name="Google Shape;1088;p45"/>
          <p:cNvSpPr txBox="1">
            <a:spLocks noGrp="1"/>
          </p:cNvSpPr>
          <p:nvPr>
            <p:ph type="subTitle" idx="7"/>
          </p:nvPr>
        </p:nvSpPr>
        <p:spPr>
          <a:xfrm>
            <a:off x="4715133" y="3100596"/>
            <a:ext cx="1673400" cy="36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VIDEOGAME</a:t>
            </a:r>
            <a:endParaRPr/>
          </a:p>
        </p:txBody>
      </p:sp>
      <p:sp>
        <p:nvSpPr>
          <p:cNvPr id="1089" name="Google Shape;1089;p45"/>
          <p:cNvSpPr txBox="1">
            <a:spLocks noGrp="1"/>
          </p:cNvSpPr>
          <p:nvPr>
            <p:ph type="subTitle" idx="13"/>
          </p:nvPr>
        </p:nvSpPr>
        <p:spPr>
          <a:xfrm>
            <a:off x="6679575" y="3100605"/>
            <a:ext cx="1673400" cy="36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NEWTECH</a:t>
            </a:r>
            <a:endParaRPr/>
          </a:p>
        </p:txBody>
      </p:sp>
      <p:sp>
        <p:nvSpPr>
          <p:cNvPr id="1090" name="Google Shape;1090;p45"/>
          <p:cNvSpPr txBox="1"/>
          <p:nvPr/>
        </p:nvSpPr>
        <p:spPr>
          <a:xfrm>
            <a:off x="937525" y="1315263"/>
            <a:ext cx="7268700" cy="10467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I am a technology teacher, I teach students from 11 years old to 18 years old and I can assure you that this is the subject most loved by students, at the moment I am following a bootcamp at Ironhack of web development, after that I would like to work in the field of development whatever the technology proposed I am ready to learn more</a:t>
            </a:r>
            <a:endParaRPr/>
          </a:p>
        </p:txBody>
      </p:sp>
      <p:cxnSp>
        <p:nvCxnSpPr>
          <p:cNvPr id="1091" name="Google Shape;1091;p45"/>
          <p:cNvCxnSpPr/>
          <p:nvPr/>
        </p:nvCxnSpPr>
        <p:spPr>
          <a:xfrm rot="10800000" flipH="1">
            <a:off x="1522525" y="3024250"/>
            <a:ext cx="6098700" cy="12300"/>
          </a:xfrm>
          <a:prstGeom prst="straightConnector1">
            <a:avLst/>
          </a:prstGeom>
          <a:noFill/>
          <a:ln w="9525" cap="flat" cmpd="sng">
            <a:solidFill>
              <a:schemeClr val="dk2"/>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95"/>
        <p:cNvGrpSpPr/>
        <p:nvPr/>
      </p:nvGrpSpPr>
      <p:grpSpPr>
        <a:xfrm>
          <a:off x="0" y="0"/>
          <a:ext cx="0" cy="0"/>
          <a:chOff x="0" y="0"/>
          <a:chExt cx="0" cy="0"/>
        </a:xfrm>
      </p:grpSpPr>
      <p:sp>
        <p:nvSpPr>
          <p:cNvPr id="1096" name="Google Shape;1096;p46"/>
          <p:cNvSpPr txBox="1">
            <a:spLocks noGrp="1"/>
          </p:cNvSpPr>
          <p:nvPr>
            <p:ph type="title"/>
          </p:nvPr>
        </p:nvSpPr>
        <p:spPr>
          <a:xfrm>
            <a:off x="4519200" y="355050"/>
            <a:ext cx="3941100" cy="8418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
              <a:t>WHOA!</a:t>
            </a:r>
            <a:endParaRPr/>
          </a:p>
        </p:txBody>
      </p:sp>
      <p:sp>
        <p:nvSpPr>
          <p:cNvPr id="1097" name="Google Shape;1097;p46"/>
          <p:cNvSpPr txBox="1">
            <a:spLocks noGrp="1"/>
          </p:cNvSpPr>
          <p:nvPr>
            <p:ph type="subTitle" idx="1"/>
          </p:nvPr>
        </p:nvSpPr>
        <p:spPr>
          <a:xfrm>
            <a:off x="4518600" y="1859625"/>
            <a:ext cx="3942300" cy="13917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a:t>my project is to create a game at the end of two weeks during the hours of the bootcamp, that means a simple and fun game at the same time.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01"/>
        <p:cNvGrpSpPr/>
        <p:nvPr/>
      </p:nvGrpSpPr>
      <p:grpSpPr>
        <a:xfrm>
          <a:off x="0" y="0"/>
          <a:ext cx="0" cy="0"/>
          <a:chOff x="0" y="0"/>
          <a:chExt cx="0" cy="0"/>
        </a:xfrm>
      </p:grpSpPr>
      <p:pic>
        <p:nvPicPr>
          <p:cNvPr id="1102" name="Google Shape;1102;p47"/>
          <p:cNvPicPr preferRelativeResize="0"/>
          <p:nvPr/>
        </p:nvPicPr>
        <p:blipFill>
          <a:blip r:embed="rId3">
            <a:alphaModFix/>
          </a:blip>
          <a:stretch>
            <a:fillRect/>
          </a:stretch>
        </p:blipFill>
        <p:spPr>
          <a:xfrm>
            <a:off x="2433850" y="1493925"/>
            <a:ext cx="4279297" cy="2410000"/>
          </a:xfrm>
          <a:prstGeom prst="rect">
            <a:avLst/>
          </a:prstGeom>
          <a:noFill/>
          <a:ln>
            <a:noFill/>
          </a:ln>
        </p:spPr>
      </p:pic>
      <p:sp>
        <p:nvSpPr>
          <p:cNvPr id="1103" name="Google Shape;1103;p47"/>
          <p:cNvSpPr txBox="1">
            <a:spLocks noGrp="1"/>
          </p:cNvSpPr>
          <p:nvPr>
            <p:ph type="subTitle" idx="1"/>
          </p:nvPr>
        </p:nvSpPr>
        <p:spPr>
          <a:xfrm>
            <a:off x="6418964" y="2942663"/>
            <a:ext cx="2011800" cy="3834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
              <a:t>Player 1 &amp; 2</a:t>
            </a:r>
            <a:endParaRPr/>
          </a:p>
        </p:txBody>
      </p:sp>
      <p:sp>
        <p:nvSpPr>
          <p:cNvPr id="1104" name="Google Shape;1104;p47"/>
          <p:cNvSpPr txBox="1">
            <a:spLocks noGrp="1"/>
          </p:cNvSpPr>
          <p:nvPr>
            <p:ph type="subTitle" idx="2"/>
          </p:nvPr>
        </p:nvSpPr>
        <p:spPr>
          <a:xfrm>
            <a:off x="713264" y="2942776"/>
            <a:ext cx="2011800" cy="383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MERCURY</a:t>
            </a:r>
            <a:endParaRPr/>
          </a:p>
        </p:txBody>
      </p:sp>
      <p:sp>
        <p:nvSpPr>
          <p:cNvPr id="1105" name="Google Shape;1105;p47"/>
          <p:cNvSpPr txBox="1">
            <a:spLocks noGrp="1"/>
          </p:cNvSpPr>
          <p:nvPr>
            <p:ph type="subTitle" idx="4"/>
          </p:nvPr>
        </p:nvSpPr>
        <p:spPr>
          <a:xfrm>
            <a:off x="713226" y="1531376"/>
            <a:ext cx="1272000" cy="3357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oxygen</a:t>
            </a:r>
            <a:endParaRPr/>
          </a:p>
        </p:txBody>
      </p:sp>
      <p:sp>
        <p:nvSpPr>
          <p:cNvPr id="1106" name="Google Shape;1106;p47"/>
          <p:cNvSpPr txBox="1">
            <a:spLocks noGrp="1"/>
          </p:cNvSpPr>
          <p:nvPr>
            <p:ph type="subTitle" idx="5"/>
          </p:nvPr>
        </p:nvSpPr>
        <p:spPr>
          <a:xfrm>
            <a:off x="6758425" y="3326176"/>
            <a:ext cx="2011800" cy="5727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
              <a:t>you have to use the keyboard to play</a:t>
            </a:r>
            <a:endParaRPr/>
          </a:p>
          <a:p>
            <a:pPr marL="0" lvl="0" indent="0" algn="r" rtl="0">
              <a:spcBef>
                <a:spcPts val="0"/>
              </a:spcBef>
              <a:spcAft>
                <a:spcPts val="0"/>
              </a:spcAft>
              <a:buNone/>
            </a:pPr>
            <a:endParaRPr/>
          </a:p>
        </p:txBody>
      </p:sp>
      <p:sp>
        <p:nvSpPr>
          <p:cNvPr id="1107" name="Google Shape;1107;p47"/>
          <p:cNvSpPr txBox="1">
            <a:spLocks noGrp="1"/>
          </p:cNvSpPr>
          <p:nvPr>
            <p:ph type="subTitle" idx="6"/>
          </p:nvPr>
        </p:nvSpPr>
        <p:spPr>
          <a:xfrm>
            <a:off x="713264" y="3381325"/>
            <a:ext cx="2014800" cy="5226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t>Mercury is the closest planet to the Sun</a:t>
            </a:r>
            <a:endParaRPr/>
          </a:p>
          <a:p>
            <a:pPr marL="0" lvl="0" indent="0" algn="l" rtl="0">
              <a:spcBef>
                <a:spcPts val="0"/>
              </a:spcBef>
              <a:spcAft>
                <a:spcPts val="0"/>
              </a:spcAft>
              <a:buNone/>
            </a:pPr>
            <a:endParaRPr/>
          </a:p>
        </p:txBody>
      </p:sp>
      <p:sp>
        <p:nvSpPr>
          <p:cNvPr id="1108" name="Google Shape;1108;p47"/>
          <p:cNvSpPr txBox="1">
            <a:spLocks noGrp="1"/>
          </p:cNvSpPr>
          <p:nvPr>
            <p:ph type="subTitle" idx="8"/>
          </p:nvPr>
        </p:nvSpPr>
        <p:spPr>
          <a:xfrm>
            <a:off x="745350" y="1847125"/>
            <a:ext cx="1688400" cy="8295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t>the bottles that we have Player 1 &amp; 2</a:t>
            </a:r>
            <a:endParaRPr/>
          </a:p>
          <a:p>
            <a:pPr marL="0" lvl="0" indent="0" algn="l" rtl="0">
              <a:spcBef>
                <a:spcPts val="0"/>
              </a:spcBef>
              <a:spcAft>
                <a:spcPts val="0"/>
              </a:spcAft>
              <a:buClr>
                <a:schemeClr val="dk1"/>
              </a:buClr>
              <a:buSzPts val="1100"/>
              <a:buFont typeface="Arial"/>
              <a:buNone/>
            </a:pPr>
            <a:r>
              <a:rPr lang="en"/>
              <a:t>Color red  on 20% of the rest </a:t>
            </a:r>
            <a:endParaRPr/>
          </a:p>
        </p:txBody>
      </p:sp>
      <p:grpSp>
        <p:nvGrpSpPr>
          <p:cNvPr id="1109" name="Google Shape;1109;p47"/>
          <p:cNvGrpSpPr/>
          <p:nvPr/>
        </p:nvGrpSpPr>
        <p:grpSpPr>
          <a:xfrm>
            <a:off x="1383550" y="3959063"/>
            <a:ext cx="4604462" cy="1377212"/>
            <a:chOff x="-981900" y="423788"/>
            <a:chExt cx="4604462" cy="1377212"/>
          </a:xfrm>
        </p:grpSpPr>
        <p:sp>
          <p:nvSpPr>
            <p:cNvPr id="1110" name="Google Shape;1110;p47"/>
            <p:cNvSpPr/>
            <p:nvPr/>
          </p:nvSpPr>
          <p:spPr>
            <a:xfrm>
              <a:off x="-981900" y="423788"/>
              <a:ext cx="4604452" cy="1377209"/>
            </a:xfrm>
            <a:custGeom>
              <a:avLst/>
              <a:gdLst/>
              <a:ahLst/>
              <a:cxnLst/>
              <a:rect l="l" t="t" r="r" b="b"/>
              <a:pathLst>
                <a:path w="26001" h="7777" extrusionOk="0">
                  <a:moveTo>
                    <a:pt x="1238" y="0"/>
                  </a:moveTo>
                  <a:cubicBezTo>
                    <a:pt x="1224" y="0"/>
                    <a:pt x="1209" y="1"/>
                    <a:pt x="1194" y="4"/>
                  </a:cubicBezTo>
                  <a:lnTo>
                    <a:pt x="1194" y="317"/>
                  </a:lnTo>
                  <a:cubicBezTo>
                    <a:pt x="1153" y="299"/>
                    <a:pt x="1123" y="281"/>
                    <a:pt x="1088" y="269"/>
                  </a:cubicBezTo>
                  <a:cubicBezTo>
                    <a:pt x="1058" y="358"/>
                    <a:pt x="1035" y="435"/>
                    <a:pt x="1005" y="517"/>
                  </a:cubicBezTo>
                  <a:cubicBezTo>
                    <a:pt x="1052" y="523"/>
                    <a:pt x="1094" y="529"/>
                    <a:pt x="1164" y="541"/>
                  </a:cubicBezTo>
                  <a:cubicBezTo>
                    <a:pt x="1099" y="636"/>
                    <a:pt x="1046" y="706"/>
                    <a:pt x="993" y="777"/>
                  </a:cubicBezTo>
                  <a:cubicBezTo>
                    <a:pt x="1085" y="835"/>
                    <a:pt x="1180" y="863"/>
                    <a:pt x="1273" y="863"/>
                  </a:cubicBezTo>
                  <a:cubicBezTo>
                    <a:pt x="1371" y="863"/>
                    <a:pt x="1466" y="832"/>
                    <a:pt x="1554" y="771"/>
                  </a:cubicBezTo>
                  <a:cubicBezTo>
                    <a:pt x="1631" y="718"/>
                    <a:pt x="1708" y="665"/>
                    <a:pt x="1779" y="612"/>
                  </a:cubicBezTo>
                  <a:cubicBezTo>
                    <a:pt x="1696" y="251"/>
                    <a:pt x="1467" y="0"/>
                    <a:pt x="1238" y="0"/>
                  </a:cubicBezTo>
                  <a:close/>
                  <a:moveTo>
                    <a:pt x="3208" y="1906"/>
                  </a:moveTo>
                  <a:cubicBezTo>
                    <a:pt x="3187" y="1906"/>
                    <a:pt x="3165" y="1908"/>
                    <a:pt x="3143" y="1911"/>
                  </a:cubicBezTo>
                  <a:cubicBezTo>
                    <a:pt x="3119" y="1994"/>
                    <a:pt x="3220" y="2071"/>
                    <a:pt x="3167" y="2159"/>
                  </a:cubicBezTo>
                  <a:cubicBezTo>
                    <a:pt x="3137" y="2142"/>
                    <a:pt x="3114" y="2130"/>
                    <a:pt x="3084" y="2112"/>
                  </a:cubicBezTo>
                  <a:cubicBezTo>
                    <a:pt x="3072" y="2189"/>
                    <a:pt x="3066" y="2260"/>
                    <a:pt x="3060" y="2331"/>
                  </a:cubicBezTo>
                  <a:cubicBezTo>
                    <a:pt x="3090" y="2342"/>
                    <a:pt x="3125" y="2348"/>
                    <a:pt x="3161" y="2360"/>
                  </a:cubicBezTo>
                  <a:cubicBezTo>
                    <a:pt x="3131" y="2425"/>
                    <a:pt x="3108" y="2484"/>
                    <a:pt x="3072" y="2567"/>
                  </a:cubicBezTo>
                  <a:cubicBezTo>
                    <a:pt x="3143" y="2579"/>
                    <a:pt x="3202" y="2596"/>
                    <a:pt x="3261" y="2596"/>
                  </a:cubicBezTo>
                  <a:cubicBezTo>
                    <a:pt x="3450" y="2591"/>
                    <a:pt x="3562" y="2455"/>
                    <a:pt x="3686" y="2319"/>
                  </a:cubicBezTo>
                  <a:cubicBezTo>
                    <a:pt x="3554" y="2044"/>
                    <a:pt x="3393" y="1906"/>
                    <a:pt x="3208" y="1906"/>
                  </a:cubicBezTo>
                  <a:close/>
                  <a:moveTo>
                    <a:pt x="95" y="2112"/>
                  </a:moveTo>
                  <a:lnTo>
                    <a:pt x="95" y="2112"/>
                  </a:lnTo>
                  <a:cubicBezTo>
                    <a:pt x="113" y="2218"/>
                    <a:pt x="125" y="2289"/>
                    <a:pt x="143" y="2378"/>
                  </a:cubicBezTo>
                  <a:cubicBezTo>
                    <a:pt x="95" y="2366"/>
                    <a:pt x="72" y="2360"/>
                    <a:pt x="42" y="2354"/>
                  </a:cubicBezTo>
                  <a:cubicBezTo>
                    <a:pt x="30" y="2425"/>
                    <a:pt x="19" y="2490"/>
                    <a:pt x="1" y="2567"/>
                  </a:cubicBezTo>
                  <a:cubicBezTo>
                    <a:pt x="36" y="2579"/>
                    <a:pt x="72" y="2591"/>
                    <a:pt x="113" y="2602"/>
                  </a:cubicBezTo>
                  <a:cubicBezTo>
                    <a:pt x="84" y="2667"/>
                    <a:pt x="54" y="2720"/>
                    <a:pt x="25" y="2785"/>
                  </a:cubicBezTo>
                  <a:cubicBezTo>
                    <a:pt x="87" y="2807"/>
                    <a:pt x="143" y="2817"/>
                    <a:pt x="196" y="2817"/>
                  </a:cubicBezTo>
                  <a:cubicBezTo>
                    <a:pt x="383" y="2817"/>
                    <a:pt x="516" y="2692"/>
                    <a:pt x="645" y="2549"/>
                  </a:cubicBezTo>
                  <a:cubicBezTo>
                    <a:pt x="556" y="2301"/>
                    <a:pt x="385" y="2159"/>
                    <a:pt x="95" y="2112"/>
                  </a:cubicBezTo>
                  <a:close/>
                  <a:moveTo>
                    <a:pt x="23665" y="2139"/>
                  </a:moveTo>
                  <a:cubicBezTo>
                    <a:pt x="23574" y="2139"/>
                    <a:pt x="23486" y="2164"/>
                    <a:pt x="23390" y="2213"/>
                  </a:cubicBezTo>
                  <a:cubicBezTo>
                    <a:pt x="23455" y="2319"/>
                    <a:pt x="23579" y="2396"/>
                    <a:pt x="23597" y="2555"/>
                  </a:cubicBezTo>
                  <a:cubicBezTo>
                    <a:pt x="23532" y="2526"/>
                    <a:pt x="23484" y="2508"/>
                    <a:pt x="23425" y="2490"/>
                  </a:cubicBezTo>
                  <a:lnTo>
                    <a:pt x="23425" y="2490"/>
                  </a:lnTo>
                  <a:cubicBezTo>
                    <a:pt x="23461" y="2608"/>
                    <a:pt x="23490" y="2697"/>
                    <a:pt x="23520" y="2803"/>
                  </a:cubicBezTo>
                  <a:lnTo>
                    <a:pt x="23667" y="2768"/>
                  </a:lnTo>
                  <a:lnTo>
                    <a:pt x="23667" y="2768"/>
                  </a:lnTo>
                  <a:cubicBezTo>
                    <a:pt x="23662" y="2880"/>
                    <a:pt x="23656" y="2974"/>
                    <a:pt x="23650" y="3081"/>
                  </a:cubicBezTo>
                  <a:cubicBezTo>
                    <a:pt x="23880" y="3057"/>
                    <a:pt x="24069" y="2963"/>
                    <a:pt x="24181" y="2750"/>
                  </a:cubicBezTo>
                  <a:cubicBezTo>
                    <a:pt x="24229" y="2656"/>
                    <a:pt x="24264" y="2549"/>
                    <a:pt x="24305" y="2449"/>
                  </a:cubicBezTo>
                  <a:cubicBezTo>
                    <a:pt x="24025" y="2235"/>
                    <a:pt x="23840" y="2139"/>
                    <a:pt x="23665" y="2139"/>
                  </a:cubicBezTo>
                  <a:close/>
                  <a:moveTo>
                    <a:pt x="1279" y="2467"/>
                  </a:moveTo>
                  <a:cubicBezTo>
                    <a:pt x="1238" y="2467"/>
                    <a:pt x="1196" y="2474"/>
                    <a:pt x="1153" y="2490"/>
                  </a:cubicBezTo>
                  <a:cubicBezTo>
                    <a:pt x="1159" y="2555"/>
                    <a:pt x="1194" y="2638"/>
                    <a:pt x="1170" y="2667"/>
                  </a:cubicBezTo>
                  <a:cubicBezTo>
                    <a:pt x="1105" y="2738"/>
                    <a:pt x="1141" y="2809"/>
                    <a:pt x="1117" y="2874"/>
                  </a:cubicBezTo>
                  <a:cubicBezTo>
                    <a:pt x="1164" y="2886"/>
                    <a:pt x="1194" y="2892"/>
                    <a:pt x="1235" y="2904"/>
                  </a:cubicBezTo>
                  <a:cubicBezTo>
                    <a:pt x="1212" y="2969"/>
                    <a:pt x="1194" y="3022"/>
                    <a:pt x="1176" y="3075"/>
                  </a:cubicBezTo>
                  <a:cubicBezTo>
                    <a:pt x="1216" y="3081"/>
                    <a:pt x="1253" y="3085"/>
                    <a:pt x="1287" y="3085"/>
                  </a:cubicBezTo>
                  <a:cubicBezTo>
                    <a:pt x="1466" y="3085"/>
                    <a:pt x="1574" y="2990"/>
                    <a:pt x="1678" y="2762"/>
                  </a:cubicBezTo>
                  <a:cubicBezTo>
                    <a:pt x="1559" y="2564"/>
                    <a:pt x="1425" y="2467"/>
                    <a:pt x="1279" y="2467"/>
                  </a:cubicBezTo>
                  <a:close/>
                  <a:moveTo>
                    <a:pt x="25418" y="2366"/>
                  </a:moveTo>
                  <a:cubicBezTo>
                    <a:pt x="25412" y="2366"/>
                    <a:pt x="25405" y="2366"/>
                    <a:pt x="25398" y="2366"/>
                  </a:cubicBezTo>
                  <a:cubicBezTo>
                    <a:pt x="25398" y="2467"/>
                    <a:pt x="25404" y="2573"/>
                    <a:pt x="25410" y="2709"/>
                  </a:cubicBezTo>
                  <a:cubicBezTo>
                    <a:pt x="25351" y="2661"/>
                    <a:pt x="25321" y="2632"/>
                    <a:pt x="25286" y="2602"/>
                  </a:cubicBezTo>
                  <a:cubicBezTo>
                    <a:pt x="25268" y="2703"/>
                    <a:pt x="25256" y="2780"/>
                    <a:pt x="25238" y="2856"/>
                  </a:cubicBezTo>
                  <a:cubicBezTo>
                    <a:pt x="25280" y="2886"/>
                    <a:pt x="25315" y="2909"/>
                    <a:pt x="25363" y="2939"/>
                  </a:cubicBezTo>
                  <a:cubicBezTo>
                    <a:pt x="25303" y="3016"/>
                    <a:pt x="25250" y="3087"/>
                    <a:pt x="25191" y="3163"/>
                  </a:cubicBezTo>
                  <a:cubicBezTo>
                    <a:pt x="25292" y="3205"/>
                    <a:pt x="25387" y="3229"/>
                    <a:pt x="25478" y="3229"/>
                  </a:cubicBezTo>
                  <a:cubicBezTo>
                    <a:pt x="25581" y="3229"/>
                    <a:pt x="25679" y="3199"/>
                    <a:pt x="25776" y="3134"/>
                  </a:cubicBezTo>
                  <a:cubicBezTo>
                    <a:pt x="25853" y="3081"/>
                    <a:pt x="25924" y="3022"/>
                    <a:pt x="26000" y="2969"/>
                  </a:cubicBezTo>
                  <a:cubicBezTo>
                    <a:pt x="25880" y="2583"/>
                    <a:pt x="25675" y="2366"/>
                    <a:pt x="25418" y="2366"/>
                  </a:cubicBezTo>
                  <a:close/>
                  <a:moveTo>
                    <a:pt x="4634" y="2774"/>
                  </a:moveTo>
                  <a:cubicBezTo>
                    <a:pt x="4609" y="2774"/>
                    <a:pt x="4582" y="2776"/>
                    <a:pt x="4555" y="2780"/>
                  </a:cubicBezTo>
                  <a:cubicBezTo>
                    <a:pt x="4578" y="2850"/>
                    <a:pt x="4602" y="2909"/>
                    <a:pt x="4608" y="2933"/>
                  </a:cubicBezTo>
                  <a:cubicBezTo>
                    <a:pt x="4584" y="3022"/>
                    <a:pt x="4555" y="3075"/>
                    <a:pt x="4561" y="3122"/>
                  </a:cubicBezTo>
                  <a:cubicBezTo>
                    <a:pt x="4566" y="3158"/>
                    <a:pt x="4614" y="3193"/>
                    <a:pt x="4649" y="3234"/>
                  </a:cubicBezTo>
                  <a:cubicBezTo>
                    <a:pt x="4631" y="3276"/>
                    <a:pt x="4614" y="3323"/>
                    <a:pt x="4596" y="3388"/>
                  </a:cubicBezTo>
                  <a:cubicBezTo>
                    <a:pt x="4630" y="3393"/>
                    <a:pt x="4661" y="3395"/>
                    <a:pt x="4692" y="3395"/>
                  </a:cubicBezTo>
                  <a:cubicBezTo>
                    <a:pt x="4878" y="3395"/>
                    <a:pt x="4999" y="3299"/>
                    <a:pt x="5116" y="3075"/>
                  </a:cubicBezTo>
                  <a:cubicBezTo>
                    <a:pt x="4994" y="2906"/>
                    <a:pt x="4853" y="2774"/>
                    <a:pt x="4634" y="2774"/>
                  </a:cubicBezTo>
                  <a:close/>
                  <a:moveTo>
                    <a:pt x="3285" y="3234"/>
                  </a:moveTo>
                  <a:lnTo>
                    <a:pt x="3285" y="3547"/>
                  </a:lnTo>
                  <a:cubicBezTo>
                    <a:pt x="3238" y="3530"/>
                    <a:pt x="3208" y="3518"/>
                    <a:pt x="3167" y="3500"/>
                  </a:cubicBezTo>
                  <a:cubicBezTo>
                    <a:pt x="3155" y="3595"/>
                    <a:pt x="3137" y="3671"/>
                    <a:pt x="3125" y="3748"/>
                  </a:cubicBezTo>
                  <a:cubicBezTo>
                    <a:pt x="3173" y="3772"/>
                    <a:pt x="3202" y="3790"/>
                    <a:pt x="3243" y="3813"/>
                  </a:cubicBezTo>
                  <a:cubicBezTo>
                    <a:pt x="3184" y="3896"/>
                    <a:pt x="3137" y="3961"/>
                    <a:pt x="3078" y="4038"/>
                  </a:cubicBezTo>
                  <a:cubicBezTo>
                    <a:pt x="3172" y="4079"/>
                    <a:pt x="3260" y="4097"/>
                    <a:pt x="3343" y="4097"/>
                  </a:cubicBezTo>
                  <a:cubicBezTo>
                    <a:pt x="3546" y="4097"/>
                    <a:pt x="3721" y="3988"/>
                    <a:pt x="3893" y="3837"/>
                  </a:cubicBezTo>
                  <a:cubicBezTo>
                    <a:pt x="3864" y="3772"/>
                    <a:pt x="3834" y="3701"/>
                    <a:pt x="3810" y="3630"/>
                  </a:cubicBezTo>
                  <a:cubicBezTo>
                    <a:pt x="3734" y="3435"/>
                    <a:pt x="3580" y="3323"/>
                    <a:pt x="3397" y="3246"/>
                  </a:cubicBezTo>
                  <a:cubicBezTo>
                    <a:pt x="3362" y="3234"/>
                    <a:pt x="3320" y="3240"/>
                    <a:pt x="3285" y="3234"/>
                  </a:cubicBezTo>
                  <a:close/>
                  <a:moveTo>
                    <a:pt x="20700" y="3627"/>
                  </a:moveTo>
                  <a:cubicBezTo>
                    <a:pt x="20593" y="3627"/>
                    <a:pt x="20495" y="3661"/>
                    <a:pt x="20407" y="3730"/>
                  </a:cubicBezTo>
                  <a:cubicBezTo>
                    <a:pt x="20466" y="3825"/>
                    <a:pt x="20608" y="3860"/>
                    <a:pt x="20614" y="4008"/>
                  </a:cubicBezTo>
                  <a:cubicBezTo>
                    <a:pt x="20561" y="3996"/>
                    <a:pt x="20513" y="3984"/>
                    <a:pt x="20454" y="3973"/>
                  </a:cubicBezTo>
                  <a:lnTo>
                    <a:pt x="20454" y="3973"/>
                  </a:lnTo>
                  <a:cubicBezTo>
                    <a:pt x="20502" y="4067"/>
                    <a:pt x="20543" y="4144"/>
                    <a:pt x="20584" y="4227"/>
                  </a:cubicBezTo>
                  <a:cubicBezTo>
                    <a:pt x="20626" y="4215"/>
                    <a:pt x="20667" y="4209"/>
                    <a:pt x="20714" y="4197"/>
                  </a:cubicBezTo>
                  <a:cubicBezTo>
                    <a:pt x="20720" y="4297"/>
                    <a:pt x="20720" y="4380"/>
                    <a:pt x="20720" y="4481"/>
                  </a:cubicBezTo>
                  <a:cubicBezTo>
                    <a:pt x="20962" y="4439"/>
                    <a:pt x="21116" y="4309"/>
                    <a:pt x="21181" y="4103"/>
                  </a:cubicBezTo>
                  <a:cubicBezTo>
                    <a:pt x="21204" y="4026"/>
                    <a:pt x="21228" y="3949"/>
                    <a:pt x="21252" y="3866"/>
                  </a:cubicBezTo>
                  <a:cubicBezTo>
                    <a:pt x="21051" y="3708"/>
                    <a:pt x="20865" y="3627"/>
                    <a:pt x="20700" y="3627"/>
                  </a:cubicBezTo>
                  <a:close/>
                  <a:moveTo>
                    <a:pt x="22844" y="3884"/>
                  </a:moveTo>
                  <a:cubicBezTo>
                    <a:pt x="22697" y="3884"/>
                    <a:pt x="22541" y="3917"/>
                    <a:pt x="22374" y="3990"/>
                  </a:cubicBezTo>
                  <a:cubicBezTo>
                    <a:pt x="22463" y="4073"/>
                    <a:pt x="22533" y="4132"/>
                    <a:pt x="22592" y="4197"/>
                  </a:cubicBezTo>
                  <a:cubicBezTo>
                    <a:pt x="22652" y="4262"/>
                    <a:pt x="22740" y="4315"/>
                    <a:pt x="22746" y="4433"/>
                  </a:cubicBezTo>
                  <a:cubicBezTo>
                    <a:pt x="22652" y="4410"/>
                    <a:pt x="22569" y="4380"/>
                    <a:pt x="22492" y="4357"/>
                  </a:cubicBezTo>
                  <a:cubicBezTo>
                    <a:pt x="22480" y="4368"/>
                    <a:pt x="22468" y="4374"/>
                    <a:pt x="22457" y="4386"/>
                  </a:cubicBezTo>
                  <a:cubicBezTo>
                    <a:pt x="22646" y="4451"/>
                    <a:pt x="22587" y="4628"/>
                    <a:pt x="22634" y="4764"/>
                  </a:cubicBezTo>
                  <a:cubicBezTo>
                    <a:pt x="22705" y="4723"/>
                    <a:pt x="22764" y="4687"/>
                    <a:pt x="22846" y="4640"/>
                  </a:cubicBezTo>
                  <a:lnTo>
                    <a:pt x="22846" y="5059"/>
                  </a:lnTo>
                  <a:cubicBezTo>
                    <a:pt x="23100" y="5059"/>
                    <a:pt x="23402" y="4841"/>
                    <a:pt x="23478" y="4605"/>
                  </a:cubicBezTo>
                  <a:cubicBezTo>
                    <a:pt x="23526" y="4469"/>
                    <a:pt x="23561" y="4327"/>
                    <a:pt x="23597" y="4197"/>
                  </a:cubicBezTo>
                  <a:cubicBezTo>
                    <a:pt x="23368" y="4004"/>
                    <a:pt x="23122" y="3884"/>
                    <a:pt x="22844" y="3884"/>
                  </a:cubicBezTo>
                  <a:close/>
                  <a:moveTo>
                    <a:pt x="4183" y="4247"/>
                  </a:moveTo>
                  <a:cubicBezTo>
                    <a:pt x="4131" y="4247"/>
                    <a:pt x="4081" y="4258"/>
                    <a:pt x="4035" y="4280"/>
                  </a:cubicBezTo>
                  <a:cubicBezTo>
                    <a:pt x="4047" y="4380"/>
                    <a:pt x="4165" y="4457"/>
                    <a:pt x="4124" y="4581"/>
                  </a:cubicBezTo>
                  <a:cubicBezTo>
                    <a:pt x="4082" y="4563"/>
                    <a:pt x="4047" y="4551"/>
                    <a:pt x="4017" y="4540"/>
                  </a:cubicBezTo>
                  <a:lnTo>
                    <a:pt x="4017" y="4805"/>
                  </a:lnTo>
                  <a:cubicBezTo>
                    <a:pt x="4059" y="4811"/>
                    <a:pt x="4100" y="4817"/>
                    <a:pt x="4159" y="4823"/>
                  </a:cubicBezTo>
                  <a:cubicBezTo>
                    <a:pt x="4129" y="4924"/>
                    <a:pt x="4100" y="5006"/>
                    <a:pt x="4070" y="5095"/>
                  </a:cubicBezTo>
                  <a:cubicBezTo>
                    <a:pt x="4100" y="5098"/>
                    <a:pt x="4128" y="5099"/>
                    <a:pt x="4155" y="5099"/>
                  </a:cubicBezTo>
                  <a:cubicBezTo>
                    <a:pt x="4463" y="5099"/>
                    <a:pt x="4644" y="4919"/>
                    <a:pt x="4785" y="4670"/>
                  </a:cubicBezTo>
                  <a:cubicBezTo>
                    <a:pt x="4607" y="4403"/>
                    <a:pt x="4381" y="4247"/>
                    <a:pt x="4183" y="4247"/>
                  </a:cubicBezTo>
                  <a:close/>
                  <a:moveTo>
                    <a:pt x="9636" y="4478"/>
                  </a:moveTo>
                  <a:cubicBezTo>
                    <a:pt x="9608" y="4478"/>
                    <a:pt x="9580" y="4481"/>
                    <a:pt x="9551" y="4486"/>
                  </a:cubicBezTo>
                  <a:cubicBezTo>
                    <a:pt x="9581" y="4599"/>
                    <a:pt x="9605" y="4705"/>
                    <a:pt x="9628" y="4817"/>
                  </a:cubicBezTo>
                  <a:cubicBezTo>
                    <a:pt x="9616" y="4823"/>
                    <a:pt x="9610" y="4823"/>
                    <a:pt x="9599" y="4829"/>
                  </a:cubicBezTo>
                  <a:cubicBezTo>
                    <a:pt x="9557" y="4794"/>
                    <a:pt x="9516" y="4764"/>
                    <a:pt x="9486" y="4735"/>
                  </a:cubicBezTo>
                  <a:cubicBezTo>
                    <a:pt x="9475" y="4829"/>
                    <a:pt x="9463" y="4924"/>
                    <a:pt x="9451" y="5018"/>
                  </a:cubicBezTo>
                  <a:cubicBezTo>
                    <a:pt x="9486" y="5024"/>
                    <a:pt x="9534" y="5036"/>
                    <a:pt x="9599" y="5048"/>
                  </a:cubicBezTo>
                  <a:cubicBezTo>
                    <a:pt x="9545" y="5136"/>
                    <a:pt x="9504" y="5207"/>
                    <a:pt x="9451" y="5302"/>
                  </a:cubicBezTo>
                  <a:cubicBezTo>
                    <a:pt x="9526" y="5323"/>
                    <a:pt x="9596" y="5333"/>
                    <a:pt x="9661" y="5333"/>
                  </a:cubicBezTo>
                  <a:cubicBezTo>
                    <a:pt x="9897" y="5333"/>
                    <a:pt x="10071" y="5200"/>
                    <a:pt x="10219" y="5000"/>
                  </a:cubicBezTo>
                  <a:cubicBezTo>
                    <a:pt x="10097" y="4678"/>
                    <a:pt x="9876" y="4478"/>
                    <a:pt x="9636" y="4478"/>
                  </a:cubicBezTo>
                  <a:close/>
                  <a:moveTo>
                    <a:pt x="12403" y="5493"/>
                  </a:moveTo>
                  <a:cubicBezTo>
                    <a:pt x="12382" y="5493"/>
                    <a:pt x="12361" y="5494"/>
                    <a:pt x="12339" y="5496"/>
                  </a:cubicBezTo>
                  <a:cubicBezTo>
                    <a:pt x="12357" y="5603"/>
                    <a:pt x="12380" y="5703"/>
                    <a:pt x="12404" y="5821"/>
                  </a:cubicBezTo>
                  <a:cubicBezTo>
                    <a:pt x="12351" y="5809"/>
                    <a:pt x="12316" y="5804"/>
                    <a:pt x="12280" y="5798"/>
                  </a:cubicBezTo>
                  <a:cubicBezTo>
                    <a:pt x="12262" y="5880"/>
                    <a:pt x="12239" y="5951"/>
                    <a:pt x="12221" y="6028"/>
                  </a:cubicBezTo>
                  <a:cubicBezTo>
                    <a:pt x="12268" y="6040"/>
                    <a:pt x="12316" y="6052"/>
                    <a:pt x="12380" y="6069"/>
                  </a:cubicBezTo>
                  <a:cubicBezTo>
                    <a:pt x="12333" y="6152"/>
                    <a:pt x="12298" y="6223"/>
                    <a:pt x="12262" y="6288"/>
                  </a:cubicBezTo>
                  <a:cubicBezTo>
                    <a:pt x="12337" y="6331"/>
                    <a:pt x="12409" y="6353"/>
                    <a:pt x="12482" y="6353"/>
                  </a:cubicBezTo>
                  <a:cubicBezTo>
                    <a:pt x="12647" y="6353"/>
                    <a:pt x="12814" y="6241"/>
                    <a:pt x="13007" y="6016"/>
                  </a:cubicBezTo>
                  <a:cubicBezTo>
                    <a:pt x="12848" y="5661"/>
                    <a:pt x="12660" y="5493"/>
                    <a:pt x="12403" y="5493"/>
                  </a:cubicBezTo>
                  <a:close/>
                  <a:moveTo>
                    <a:pt x="5098" y="5810"/>
                  </a:moveTo>
                  <a:cubicBezTo>
                    <a:pt x="5063" y="5810"/>
                    <a:pt x="5028" y="5816"/>
                    <a:pt x="4992" y="5827"/>
                  </a:cubicBezTo>
                  <a:cubicBezTo>
                    <a:pt x="4998" y="5886"/>
                    <a:pt x="5027" y="5975"/>
                    <a:pt x="5004" y="5993"/>
                  </a:cubicBezTo>
                  <a:cubicBezTo>
                    <a:pt x="4915" y="6058"/>
                    <a:pt x="4968" y="6140"/>
                    <a:pt x="4950" y="6211"/>
                  </a:cubicBezTo>
                  <a:cubicBezTo>
                    <a:pt x="4986" y="6229"/>
                    <a:pt x="5015" y="6247"/>
                    <a:pt x="5045" y="6258"/>
                  </a:cubicBezTo>
                  <a:cubicBezTo>
                    <a:pt x="5039" y="6312"/>
                    <a:pt x="5027" y="6359"/>
                    <a:pt x="5021" y="6406"/>
                  </a:cubicBezTo>
                  <a:cubicBezTo>
                    <a:pt x="5065" y="6419"/>
                    <a:pt x="5104" y="6425"/>
                    <a:pt x="5140" y="6425"/>
                  </a:cubicBezTo>
                  <a:cubicBezTo>
                    <a:pt x="5335" y="6425"/>
                    <a:pt x="5419" y="6252"/>
                    <a:pt x="5529" y="6123"/>
                  </a:cubicBezTo>
                  <a:cubicBezTo>
                    <a:pt x="5386" y="5912"/>
                    <a:pt x="5246" y="5810"/>
                    <a:pt x="5098" y="5810"/>
                  </a:cubicBezTo>
                  <a:close/>
                  <a:moveTo>
                    <a:pt x="10102" y="6122"/>
                  </a:moveTo>
                  <a:cubicBezTo>
                    <a:pt x="10048" y="6122"/>
                    <a:pt x="9995" y="6134"/>
                    <a:pt x="9941" y="6158"/>
                  </a:cubicBezTo>
                  <a:cubicBezTo>
                    <a:pt x="9983" y="6252"/>
                    <a:pt x="10018" y="6347"/>
                    <a:pt x="10065" y="6459"/>
                  </a:cubicBezTo>
                  <a:cubicBezTo>
                    <a:pt x="10000" y="6441"/>
                    <a:pt x="9959" y="6436"/>
                    <a:pt x="9918" y="6424"/>
                  </a:cubicBezTo>
                  <a:lnTo>
                    <a:pt x="9918" y="6672"/>
                  </a:lnTo>
                  <a:cubicBezTo>
                    <a:pt x="9965" y="6690"/>
                    <a:pt x="10006" y="6707"/>
                    <a:pt x="10053" y="6719"/>
                  </a:cubicBezTo>
                  <a:cubicBezTo>
                    <a:pt x="10036" y="6802"/>
                    <a:pt x="10012" y="6867"/>
                    <a:pt x="9994" y="6932"/>
                  </a:cubicBezTo>
                  <a:cubicBezTo>
                    <a:pt x="10048" y="6948"/>
                    <a:pt x="10101" y="6956"/>
                    <a:pt x="10152" y="6956"/>
                  </a:cubicBezTo>
                  <a:cubicBezTo>
                    <a:pt x="10302" y="6956"/>
                    <a:pt x="10436" y="6885"/>
                    <a:pt x="10538" y="6749"/>
                  </a:cubicBezTo>
                  <a:cubicBezTo>
                    <a:pt x="10585" y="6684"/>
                    <a:pt x="10638" y="6619"/>
                    <a:pt x="10697" y="6542"/>
                  </a:cubicBezTo>
                  <a:cubicBezTo>
                    <a:pt x="10482" y="6263"/>
                    <a:pt x="10289" y="6122"/>
                    <a:pt x="10102" y="6122"/>
                  </a:cubicBezTo>
                  <a:close/>
                  <a:moveTo>
                    <a:pt x="13600" y="6666"/>
                  </a:moveTo>
                  <a:cubicBezTo>
                    <a:pt x="13534" y="6666"/>
                    <a:pt x="13511" y="6698"/>
                    <a:pt x="13473" y="6784"/>
                  </a:cubicBezTo>
                  <a:cubicBezTo>
                    <a:pt x="13455" y="6825"/>
                    <a:pt x="13420" y="6855"/>
                    <a:pt x="13390" y="6884"/>
                  </a:cubicBezTo>
                  <a:cubicBezTo>
                    <a:pt x="13337" y="6932"/>
                    <a:pt x="13290" y="6979"/>
                    <a:pt x="13237" y="7026"/>
                  </a:cubicBezTo>
                  <a:cubicBezTo>
                    <a:pt x="13225" y="7038"/>
                    <a:pt x="13207" y="7044"/>
                    <a:pt x="13201" y="7050"/>
                  </a:cubicBezTo>
                  <a:cubicBezTo>
                    <a:pt x="13154" y="7026"/>
                    <a:pt x="13119" y="7008"/>
                    <a:pt x="13060" y="6973"/>
                  </a:cubicBezTo>
                  <a:cubicBezTo>
                    <a:pt x="13042" y="7079"/>
                    <a:pt x="13024" y="7168"/>
                    <a:pt x="13001" y="7274"/>
                  </a:cubicBezTo>
                  <a:lnTo>
                    <a:pt x="13166" y="7274"/>
                  </a:lnTo>
                  <a:cubicBezTo>
                    <a:pt x="13184" y="7304"/>
                    <a:pt x="13196" y="7316"/>
                    <a:pt x="13201" y="7333"/>
                  </a:cubicBezTo>
                  <a:cubicBezTo>
                    <a:pt x="13243" y="7522"/>
                    <a:pt x="13367" y="7617"/>
                    <a:pt x="13556" y="7646"/>
                  </a:cubicBezTo>
                  <a:cubicBezTo>
                    <a:pt x="13603" y="7652"/>
                    <a:pt x="13656" y="7670"/>
                    <a:pt x="13680" y="7705"/>
                  </a:cubicBezTo>
                  <a:cubicBezTo>
                    <a:pt x="13713" y="7759"/>
                    <a:pt x="13752" y="7776"/>
                    <a:pt x="13794" y="7776"/>
                  </a:cubicBezTo>
                  <a:cubicBezTo>
                    <a:pt x="13827" y="7776"/>
                    <a:pt x="13862" y="7766"/>
                    <a:pt x="13898" y="7753"/>
                  </a:cubicBezTo>
                  <a:cubicBezTo>
                    <a:pt x="13957" y="7729"/>
                    <a:pt x="14011" y="7694"/>
                    <a:pt x="14064" y="7658"/>
                  </a:cubicBezTo>
                  <a:cubicBezTo>
                    <a:pt x="14144" y="7602"/>
                    <a:pt x="14229" y="7571"/>
                    <a:pt x="14318" y="7571"/>
                  </a:cubicBezTo>
                  <a:cubicBezTo>
                    <a:pt x="14360" y="7571"/>
                    <a:pt x="14404" y="7578"/>
                    <a:pt x="14448" y="7593"/>
                  </a:cubicBezTo>
                  <a:cubicBezTo>
                    <a:pt x="14507" y="7611"/>
                    <a:pt x="14560" y="7623"/>
                    <a:pt x="14613" y="7635"/>
                  </a:cubicBezTo>
                  <a:cubicBezTo>
                    <a:pt x="14619" y="7617"/>
                    <a:pt x="14631" y="7605"/>
                    <a:pt x="14637" y="7587"/>
                  </a:cubicBezTo>
                  <a:cubicBezTo>
                    <a:pt x="14601" y="7564"/>
                    <a:pt x="14566" y="7522"/>
                    <a:pt x="14530" y="7511"/>
                  </a:cubicBezTo>
                  <a:cubicBezTo>
                    <a:pt x="14324" y="7440"/>
                    <a:pt x="14223" y="7280"/>
                    <a:pt x="14129" y="7109"/>
                  </a:cubicBezTo>
                  <a:cubicBezTo>
                    <a:pt x="14093" y="7050"/>
                    <a:pt x="14070" y="6991"/>
                    <a:pt x="14040" y="6932"/>
                  </a:cubicBezTo>
                  <a:cubicBezTo>
                    <a:pt x="13952" y="6784"/>
                    <a:pt x="13822" y="6701"/>
                    <a:pt x="13656" y="6672"/>
                  </a:cubicBezTo>
                  <a:cubicBezTo>
                    <a:pt x="13634" y="6668"/>
                    <a:pt x="13616" y="6666"/>
                    <a:pt x="13600" y="666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47"/>
            <p:cNvSpPr/>
            <p:nvPr/>
          </p:nvSpPr>
          <p:spPr>
            <a:xfrm>
              <a:off x="1320243" y="1604255"/>
              <a:ext cx="289892" cy="196744"/>
            </a:xfrm>
            <a:custGeom>
              <a:avLst/>
              <a:gdLst/>
              <a:ahLst/>
              <a:cxnLst/>
              <a:rect l="l" t="t" r="r" b="b"/>
              <a:pathLst>
                <a:path w="1637" h="1111" extrusionOk="0">
                  <a:moveTo>
                    <a:pt x="600" y="0"/>
                  </a:moveTo>
                  <a:cubicBezTo>
                    <a:pt x="534" y="0"/>
                    <a:pt x="511" y="32"/>
                    <a:pt x="473" y="118"/>
                  </a:cubicBezTo>
                  <a:cubicBezTo>
                    <a:pt x="455" y="159"/>
                    <a:pt x="420" y="189"/>
                    <a:pt x="390" y="218"/>
                  </a:cubicBezTo>
                  <a:cubicBezTo>
                    <a:pt x="337" y="266"/>
                    <a:pt x="290" y="313"/>
                    <a:pt x="237" y="360"/>
                  </a:cubicBezTo>
                  <a:cubicBezTo>
                    <a:pt x="225" y="372"/>
                    <a:pt x="207" y="378"/>
                    <a:pt x="201" y="384"/>
                  </a:cubicBezTo>
                  <a:cubicBezTo>
                    <a:pt x="154" y="360"/>
                    <a:pt x="119" y="342"/>
                    <a:pt x="60" y="307"/>
                  </a:cubicBezTo>
                  <a:cubicBezTo>
                    <a:pt x="42" y="413"/>
                    <a:pt x="24" y="502"/>
                    <a:pt x="1" y="608"/>
                  </a:cubicBezTo>
                  <a:lnTo>
                    <a:pt x="166" y="608"/>
                  </a:lnTo>
                  <a:cubicBezTo>
                    <a:pt x="184" y="638"/>
                    <a:pt x="196" y="650"/>
                    <a:pt x="201" y="667"/>
                  </a:cubicBezTo>
                  <a:cubicBezTo>
                    <a:pt x="243" y="856"/>
                    <a:pt x="367" y="951"/>
                    <a:pt x="556" y="980"/>
                  </a:cubicBezTo>
                  <a:cubicBezTo>
                    <a:pt x="603" y="986"/>
                    <a:pt x="656" y="1004"/>
                    <a:pt x="680" y="1039"/>
                  </a:cubicBezTo>
                  <a:cubicBezTo>
                    <a:pt x="713" y="1093"/>
                    <a:pt x="752" y="1110"/>
                    <a:pt x="794" y="1110"/>
                  </a:cubicBezTo>
                  <a:cubicBezTo>
                    <a:pt x="827" y="1110"/>
                    <a:pt x="862" y="1100"/>
                    <a:pt x="898" y="1087"/>
                  </a:cubicBezTo>
                  <a:cubicBezTo>
                    <a:pt x="957" y="1063"/>
                    <a:pt x="1011" y="1028"/>
                    <a:pt x="1064" y="992"/>
                  </a:cubicBezTo>
                  <a:cubicBezTo>
                    <a:pt x="1144" y="936"/>
                    <a:pt x="1229" y="905"/>
                    <a:pt x="1318" y="905"/>
                  </a:cubicBezTo>
                  <a:cubicBezTo>
                    <a:pt x="1360" y="905"/>
                    <a:pt x="1404" y="912"/>
                    <a:pt x="1448" y="927"/>
                  </a:cubicBezTo>
                  <a:cubicBezTo>
                    <a:pt x="1501" y="945"/>
                    <a:pt x="1560" y="957"/>
                    <a:pt x="1613" y="969"/>
                  </a:cubicBezTo>
                  <a:cubicBezTo>
                    <a:pt x="1619" y="951"/>
                    <a:pt x="1631" y="939"/>
                    <a:pt x="1637" y="921"/>
                  </a:cubicBezTo>
                  <a:cubicBezTo>
                    <a:pt x="1601" y="898"/>
                    <a:pt x="1566" y="856"/>
                    <a:pt x="1530" y="845"/>
                  </a:cubicBezTo>
                  <a:cubicBezTo>
                    <a:pt x="1324" y="774"/>
                    <a:pt x="1223" y="614"/>
                    <a:pt x="1129" y="443"/>
                  </a:cubicBezTo>
                  <a:cubicBezTo>
                    <a:pt x="1093" y="384"/>
                    <a:pt x="1070" y="325"/>
                    <a:pt x="1040" y="266"/>
                  </a:cubicBezTo>
                  <a:cubicBezTo>
                    <a:pt x="952" y="118"/>
                    <a:pt x="822" y="35"/>
                    <a:pt x="656" y="6"/>
                  </a:cubicBezTo>
                  <a:cubicBezTo>
                    <a:pt x="634" y="2"/>
                    <a:pt x="616" y="0"/>
                    <a:pt x="60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47"/>
            <p:cNvSpPr/>
            <p:nvPr/>
          </p:nvSpPr>
          <p:spPr>
            <a:xfrm>
              <a:off x="2980087" y="1111420"/>
              <a:ext cx="216755" cy="208432"/>
            </a:xfrm>
            <a:custGeom>
              <a:avLst/>
              <a:gdLst/>
              <a:ahLst/>
              <a:cxnLst/>
              <a:rect l="l" t="t" r="r" b="b"/>
              <a:pathLst>
                <a:path w="1224" h="1177" extrusionOk="0">
                  <a:moveTo>
                    <a:pt x="471" y="1"/>
                  </a:moveTo>
                  <a:cubicBezTo>
                    <a:pt x="324" y="1"/>
                    <a:pt x="168" y="34"/>
                    <a:pt x="1" y="107"/>
                  </a:cubicBezTo>
                  <a:cubicBezTo>
                    <a:pt x="90" y="190"/>
                    <a:pt x="160" y="249"/>
                    <a:pt x="219" y="314"/>
                  </a:cubicBezTo>
                  <a:cubicBezTo>
                    <a:pt x="279" y="379"/>
                    <a:pt x="367" y="432"/>
                    <a:pt x="373" y="550"/>
                  </a:cubicBezTo>
                  <a:cubicBezTo>
                    <a:pt x="279" y="527"/>
                    <a:pt x="196" y="497"/>
                    <a:pt x="119" y="474"/>
                  </a:cubicBezTo>
                  <a:cubicBezTo>
                    <a:pt x="107" y="485"/>
                    <a:pt x="95" y="491"/>
                    <a:pt x="84" y="503"/>
                  </a:cubicBezTo>
                  <a:cubicBezTo>
                    <a:pt x="273" y="568"/>
                    <a:pt x="214" y="745"/>
                    <a:pt x="261" y="881"/>
                  </a:cubicBezTo>
                  <a:cubicBezTo>
                    <a:pt x="332" y="840"/>
                    <a:pt x="391" y="804"/>
                    <a:pt x="473" y="757"/>
                  </a:cubicBezTo>
                  <a:lnTo>
                    <a:pt x="473" y="1176"/>
                  </a:lnTo>
                  <a:cubicBezTo>
                    <a:pt x="727" y="1176"/>
                    <a:pt x="1029" y="958"/>
                    <a:pt x="1105" y="722"/>
                  </a:cubicBezTo>
                  <a:cubicBezTo>
                    <a:pt x="1153" y="586"/>
                    <a:pt x="1188" y="444"/>
                    <a:pt x="1224" y="314"/>
                  </a:cubicBezTo>
                  <a:cubicBezTo>
                    <a:pt x="995" y="121"/>
                    <a:pt x="749" y="1"/>
                    <a:pt x="4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47"/>
            <p:cNvSpPr/>
            <p:nvPr/>
          </p:nvSpPr>
          <p:spPr>
            <a:xfrm>
              <a:off x="3160009" y="802401"/>
              <a:ext cx="162389" cy="166994"/>
            </a:xfrm>
            <a:custGeom>
              <a:avLst/>
              <a:gdLst/>
              <a:ahLst/>
              <a:cxnLst/>
              <a:rect l="l" t="t" r="r" b="b"/>
              <a:pathLst>
                <a:path w="917" h="943" extrusionOk="0">
                  <a:moveTo>
                    <a:pt x="276" y="1"/>
                  </a:moveTo>
                  <a:cubicBezTo>
                    <a:pt x="185" y="1"/>
                    <a:pt x="97" y="26"/>
                    <a:pt x="1" y="75"/>
                  </a:cubicBezTo>
                  <a:cubicBezTo>
                    <a:pt x="66" y="181"/>
                    <a:pt x="190" y="258"/>
                    <a:pt x="208" y="417"/>
                  </a:cubicBezTo>
                  <a:cubicBezTo>
                    <a:pt x="143" y="388"/>
                    <a:pt x="95" y="370"/>
                    <a:pt x="36" y="352"/>
                  </a:cubicBezTo>
                  <a:lnTo>
                    <a:pt x="36" y="352"/>
                  </a:lnTo>
                  <a:cubicBezTo>
                    <a:pt x="72" y="470"/>
                    <a:pt x="101" y="559"/>
                    <a:pt x="131" y="665"/>
                  </a:cubicBezTo>
                  <a:lnTo>
                    <a:pt x="278" y="630"/>
                  </a:lnTo>
                  <a:lnTo>
                    <a:pt x="278" y="630"/>
                  </a:lnTo>
                  <a:cubicBezTo>
                    <a:pt x="273" y="742"/>
                    <a:pt x="267" y="836"/>
                    <a:pt x="261" y="943"/>
                  </a:cubicBezTo>
                  <a:cubicBezTo>
                    <a:pt x="491" y="919"/>
                    <a:pt x="680" y="825"/>
                    <a:pt x="792" y="612"/>
                  </a:cubicBezTo>
                  <a:cubicBezTo>
                    <a:pt x="840" y="518"/>
                    <a:pt x="875" y="411"/>
                    <a:pt x="916" y="311"/>
                  </a:cubicBezTo>
                  <a:cubicBezTo>
                    <a:pt x="636" y="97"/>
                    <a:pt x="451" y="1"/>
                    <a:pt x="2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47"/>
            <p:cNvSpPr/>
            <p:nvPr/>
          </p:nvSpPr>
          <p:spPr>
            <a:xfrm>
              <a:off x="3479121" y="842600"/>
              <a:ext cx="143441" cy="153004"/>
            </a:xfrm>
            <a:custGeom>
              <a:avLst/>
              <a:gdLst/>
              <a:ahLst/>
              <a:cxnLst/>
              <a:rect l="l" t="t" r="r" b="b"/>
              <a:pathLst>
                <a:path w="810" h="864" extrusionOk="0">
                  <a:moveTo>
                    <a:pt x="227" y="1"/>
                  </a:moveTo>
                  <a:cubicBezTo>
                    <a:pt x="221" y="1"/>
                    <a:pt x="214" y="1"/>
                    <a:pt x="207" y="1"/>
                  </a:cubicBezTo>
                  <a:cubicBezTo>
                    <a:pt x="207" y="102"/>
                    <a:pt x="213" y="208"/>
                    <a:pt x="219" y="344"/>
                  </a:cubicBezTo>
                  <a:cubicBezTo>
                    <a:pt x="160" y="296"/>
                    <a:pt x="130" y="273"/>
                    <a:pt x="95" y="237"/>
                  </a:cubicBezTo>
                  <a:cubicBezTo>
                    <a:pt x="77" y="338"/>
                    <a:pt x="65" y="415"/>
                    <a:pt x="47" y="491"/>
                  </a:cubicBezTo>
                  <a:cubicBezTo>
                    <a:pt x="89" y="521"/>
                    <a:pt x="124" y="544"/>
                    <a:pt x="172" y="574"/>
                  </a:cubicBezTo>
                  <a:cubicBezTo>
                    <a:pt x="112" y="651"/>
                    <a:pt x="59" y="722"/>
                    <a:pt x="0" y="798"/>
                  </a:cubicBezTo>
                  <a:cubicBezTo>
                    <a:pt x="101" y="840"/>
                    <a:pt x="196" y="864"/>
                    <a:pt x="287" y="864"/>
                  </a:cubicBezTo>
                  <a:cubicBezTo>
                    <a:pt x="390" y="864"/>
                    <a:pt x="488" y="834"/>
                    <a:pt x="585" y="769"/>
                  </a:cubicBezTo>
                  <a:cubicBezTo>
                    <a:pt x="662" y="716"/>
                    <a:pt x="733" y="657"/>
                    <a:pt x="809" y="604"/>
                  </a:cubicBezTo>
                  <a:cubicBezTo>
                    <a:pt x="689" y="218"/>
                    <a:pt x="484" y="1"/>
                    <a:pt x="2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47"/>
            <p:cNvSpPr/>
            <p:nvPr/>
          </p:nvSpPr>
          <p:spPr>
            <a:xfrm>
              <a:off x="-270538" y="1175880"/>
              <a:ext cx="136180" cy="151056"/>
            </a:xfrm>
            <a:custGeom>
              <a:avLst/>
              <a:gdLst/>
              <a:ahLst/>
              <a:cxnLst/>
              <a:rect l="l" t="t" r="r" b="b"/>
              <a:pathLst>
                <a:path w="769" h="853" extrusionOk="0">
                  <a:moveTo>
                    <a:pt x="166" y="0"/>
                  </a:moveTo>
                  <a:cubicBezTo>
                    <a:pt x="114" y="0"/>
                    <a:pt x="64" y="11"/>
                    <a:pt x="18" y="33"/>
                  </a:cubicBezTo>
                  <a:cubicBezTo>
                    <a:pt x="30" y="133"/>
                    <a:pt x="148" y="210"/>
                    <a:pt x="107" y="334"/>
                  </a:cubicBezTo>
                  <a:cubicBezTo>
                    <a:pt x="65" y="316"/>
                    <a:pt x="30" y="304"/>
                    <a:pt x="0" y="293"/>
                  </a:cubicBezTo>
                  <a:cubicBezTo>
                    <a:pt x="0" y="387"/>
                    <a:pt x="0" y="470"/>
                    <a:pt x="0" y="558"/>
                  </a:cubicBezTo>
                  <a:cubicBezTo>
                    <a:pt x="42" y="564"/>
                    <a:pt x="83" y="570"/>
                    <a:pt x="142" y="576"/>
                  </a:cubicBezTo>
                  <a:cubicBezTo>
                    <a:pt x="112" y="677"/>
                    <a:pt x="83" y="759"/>
                    <a:pt x="53" y="848"/>
                  </a:cubicBezTo>
                  <a:cubicBezTo>
                    <a:pt x="83" y="851"/>
                    <a:pt x="111" y="852"/>
                    <a:pt x="138" y="852"/>
                  </a:cubicBezTo>
                  <a:cubicBezTo>
                    <a:pt x="446" y="852"/>
                    <a:pt x="627" y="672"/>
                    <a:pt x="768" y="423"/>
                  </a:cubicBezTo>
                  <a:cubicBezTo>
                    <a:pt x="590" y="156"/>
                    <a:pt x="364" y="0"/>
                    <a:pt x="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47"/>
            <p:cNvSpPr/>
            <p:nvPr/>
          </p:nvSpPr>
          <p:spPr>
            <a:xfrm>
              <a:off x="-436823" y="996490"/>
              <a:ext cx="144503" cy="152827"/>
            </a:xfrm>
            <a:custGeom>
              <a:avLst/>
              <a:gdLst/>
              <a:ahLst/>
              <a:cxnLst/>
              <a:rect l="l" t="t" r="r" b="b"/>
              <a:pathLst>
                <a:path w="816" h="863" extrusionOk="0">
                  <a:moveTo>
                    <a:pt x="207" y="0"/>
                  </a:moveTo>
                  <a:lnTo>
                    <a:pt x="207" y="313"/>
                  </a:lnTo>
                  <a:cubicBezTo>
                    <a:pt x="160" y="296"/>
                    <a:pt x="130" y="284"/>
                    <a:pt x="89" y="266"/>
                  </a:cubicBezTo>
                  <a:cubicBezTo>
                    <a:pt x="77" y="361"/>
                    <a:pt x="59" y="437"/>
                    <a:pt x="47" y="514"/>
                  </a:cubicBezTo>
                  <a:cubicBezTo>
                    <a:pt x="95" y="538"/>
                    <a:pt x="124" y="556"/>
                    <a:pt x="165" y="579"/>
                  </a:cubicBezTo>
                  <a:cubicBezTo>
                    <a:pt x="106" y="662"/>
                    <a:pt x="59" y="727"/>
                    <a:pt x="0" y="804"/>
                  </a:cubicBezTo>
                  <a:cubicBezTo>
                    <a:pt x="94" y="845"/>
                    <a:pt x="182" y="863"/>
                    <a:pt x="265" y="863"/>
                  </a:cubicBezTo>
                  <a:cubicBezTo>
                    <a:pt x="468" y="863"/>
                    <a:pt x="643" y="754"/>
                    <a:pt x="815" y="603"/>
                  </a:cubicBezTo>
                  <a:cubicBezTo>
                    <a:pt x="786" y="538"/>
                    <a:pt x="756" y="467"/>
                    <a:pt x="732" y="396"/>
                  </a:cubicBezTo>
                  <a:cubicBezTo>
                    <a:pt x="656" y="201"/>
                    <a:pt x="502" y="89"/>
                    <a:pt x="319" y="12"/>
                  </a:cubicBezTo>
                  <a:cubicBezTo>
                    <a:pt x="284" y="0"/>
                    <a:pt x="242" y="6"/>
                    <a:pt x="2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47"/>
            <p:cNvSpPr/>
            <p:nvPr/>
          </p:nvSpPr>
          <p:spPr>
            <a:xfrm>
              <a:off x="1182291" y="1396531"/>
              <a:ext cx="139191" cy="152472"/>
            </a:xfrm>
            <a:custGeom>
              <a:avLst/>
              <a:gdLst/>
              <a:ahLst/>
              <a:cxnLst/>
              <a:rect l="l" t="t" r="r" b="b"/>
              <a:pathLst>
                <a:path w="786" h="861" extrusionOk="0">
                  <a:moveTo>
                    <a:pt x="182" y="0"/>
                  </a:moveTo>
                  <a:cubicBezTo>
                    <a:pt x="161" y="0"/>
                    <a:pt x="140" y="1"/>
                    <a:pt x="118" y="3"/>
                  </a:cubicBezTo>
                  <a:cubicBezTo>
                    <a:pt x="136" y="110"/>
                    <a:pt x="159" y="210"/>
                    <a:pt x="183" y="328"/>
                  </a:cubicBezTo>
                  <a:cubicBezTo>
                    <a:pt x="130" y="316"/>
                    <a:pt x="95" y="311"/>
                    <a:pt x="59" y="305"/>
                  </a:cubicBezTo>
                  <a:cubicBezTo>
                    <a:pt x="41" y="387"/>
                    <a:pt x="18" y="458"/>
                    <a:pt x="0" y="535"/>
                  </a:cubicBezTo>
                  <a:cubicBezTo>
                    <a:pt x="47" y="547"/>
                    <a:pt x="95" y="559"/>
                    <a:pt x="159" y="576"/>
                  </a:cubicBezTo>
                  <a:cubicBezTo>
                    <a:pt x="112" y="659"/>
                    <a:pt x="77" y="730"/>
                    <a:pt x="41" y="795"/>
                  </a:cubicBezTo>
                  <a:cubicBezTo>
                    <a:pt x="116" y="838"/>
                    <a:pt x="188" y="860"/>
                    <a:pt x="261" y="860"/>
                  </a:cubicBezTo>
                  <a:cubicBezTo>
                    <a:pt x="426" y="860"/>
                    <a:pt x="593" y="748"/>
                    <a:pt x="786" y="523"/>
                  </a:cubicBezTo>
                  <a:cubicBezTo>
                    <a:pt x="627" y="168"/>
                    <a:pt x="439" y="0"/>
                    <a:pt x="1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47"/>
            <p:cNvSpPr/>
            <p:nvPr/>
          </p:nvSpPr>
          <p:spPr>
            <a:xfrm>
              <a:off x="691581" y="1216787"/>
              <a:ext cx="136180" cy="151587"/>
            </a:xfrm>
            <a:custGeom>
              <a:avLst/>
              <a:gdLst/>
              <a:ahLst/>
              <a:cxnLst/>
              <a:rect l="l" t="t" r="r" b="b"/>
              <a:pathLst>
                <a:path w="769" h="856" extrusionOk="0">
                  <a:moveTo>
                    <a:pt x="186" y="0"/>
                  </a:moveTo>
                  <a:cubicBezTo>
                    <a:pt x="158" y="0"/>
                    <a:pt x="130" y="3"/>
                    <a:pt x="101" y="8"/>
                  </a:cubicBezTo>
                  <a:cubicBezTo>
                    <a:pt x="131" y="121"/>
                    <a:pt x="155" y="227"/>
                    <a:pt x="178" y="339"/>
                  </a:cubicBezTo>
                  <a:cubicBezTo>
                    <a:pt x="166" y="345"/>
                    <a:pt x="160" y="345"/>
                    <a:pt x="149" y="351"/>
                  </a:cubicBezTo>
                  <a:cubicBezTo>
                    <a:pt x="107" y="316"/>
                    <a:pt x="66" y="286"/>
                    <a:pt x="36" y="257"/>
                  </a:cubicBezTo>
                  <a:cubicBezTo>
                    <a:pt x="25" y="351"/>
                    <a:pt x="13" y="446"/>
                    <a:pt x="1" y="540"/>
                  </a:cubicBezTo>
                  <a:cubicBezTo>
                    <a:pt x="36" y="546"/>
                    <a:pt x="84" y="558"/>
                    <a:pt x="149" y="570"/>
                  </a:cubicBezTo>
                  <a:cubicBezTo>
                    <a:pt x="95" y="658"/>
                    <a:pt x="54" y="729"/>
                    <a:pt x="1" y="824"/>
                  </a:cubicBezTo>
                  <a:cubicBezTo>
                    <a:pt x="76" y="845"/>
                    <a:pt x="146" y="855"/>
                    <a:pt x="211" y="855"/>
                  </a:cubicBezTo>
                  <a:cubicBezTo>
                    <a:pt x="447" y="855"/>
                    <a:pt x="621" y="722"/>
                    <a:pt x="769" y="522"/>
                  </a:cubicBezTo>
                  <a:cubicBezTo>
                    <a:pt x="647" y="200"/>
                    <a:pt x="426" y="0"/>
                    <a:pt x="1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47"/>
            <p:cNvSpPr/>
            <p:nvPr/>
          </p:nvSpPr>
          <p:spPr>
            <a:xfrm>
              <a:off x="622689" y="1507925"/>
              <a:ext cx="289876" cy="147874"/>
            </a:xfrm>
            <a:custGeom>
              <a:avLst/>
              <a:gdLst/>
              <a:ahLst/>
              <a:cxnLst/>
              <a:rect l="l" t="t" r="r" b="b"/>
              <a:pathLst>
                <a:path w="781" h="835" extrusionOk="0">
                  <a:moveTo>
                    <a:pt x="185" y="0"/>
                  </a:moveTo>
                  <a:cubicBezTo>
                    <a:pt x="131" y="0"/>
                    <a:pt x="78" y="12"/>
                    <a:pt x="24" y="36"/>
                  </a:cubicBezTo>
                  <a:cubicBezTo>
                    <a:pt x="66" y="130"/>
                    <a:pt x="101" y="225"/>
                    <a:pt x="148" y="337"/>
                  </a:cubicBezTo>
                  <a:cubicBezTo>
                    <a:pt x="83" y="319"/>
                    <a:pt x="42" y="314"/>
                    <a:pt x="1" y="302"/>
                  </a:cubicBezTo>
                  <a:lnTo>
                    <a:pt x="1" y="550"/>
                  </a:lnTo>
                  <a:cubicBezTo>
                    <a:pt x="48" y="568"/>
                    <a:pt x="89" y="585"/>
                    <a:pt x="136" y="597"/>
                  </a:cubicBezTo>
                  <a:cubicBezTo>
                    <a:pt x="119" y="680"/>
                    <a:pt x="95" y="745"/>
                    <a:pt x="77" y="810"/>
                  </a:cubicBezTo>
                  <a:cubicBezTo>
                    <a:pt x="131" y="826"/>
                    <a:pt x="184" y="834"/>
                    <a:pt x="235" y="834"/>
                  </a:cubicBezTo>
                  <a:cubicBezTo>
                    <a:pt x="385" y="834"/>
                    <a:pt x="519" y="763"/>
                    <a:pt x="621" y="627"/>
                  </a:cubicBezTo>
                  <a:cubicBezTo>
                    <a:pt x="668" y="562"/>
                    <a:pt x="721" y="497"/>
                    <a:pt x="780" y="420"/>
                  </a:cubicBezTo>
                  <a:cubicBezTo>
                    <a:pt x="565" y="141"/>
                    <a:pt x="372" y="0"/>
                    <a:pt x="18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47"/>
            <p:cNvSpPr/>
            <p:nvPr/>
          </p:nvSpPr>
          <p:spPr>
            <a:xfrm>
              <a:off x="-806052" y="423788"/>
              <a:ext cx="139191" cy="153004"/>
            </a:xfrm>
            <a:custGeom>
              <a:avLst/>
              <a:gdLst/>
              <a:ahLst/>
              <a:cxnLst/>
              <a:rect l="l" t="t" r="r" b="b"/>
              <a:pathLst>
                <a:path w="786" h="864" extrusionOk="0">
                  <a:moveTo>
                    <a:pt x="245" y="0"/>
                  </a:moveTo>
                  <a:cubicBezTo>
                    <a:pt x="231" y="0"/>
                    <a:pt x="216" y="1"/>
                    <a:pt x="201" y="4"/>
                  </a:cubicBezTo>
                  <a:lnTo>
                    <a:pt x="201" y="317"/>
                  </a:lnTo>
                  <a:cubicBezTo>
                    <a:pt x="160" y="299"/>
                    <a:pt x="130" y="281"/>
                    <a:pt x="95" y="269"/>
                  </a:cubicBezTo>
                  <a:cubicBezTo>
                    <a:pt x="65" y="358"/>
                    <a:pt x="42" y="435"/>
                    <a:pt x="12" y="517"/>
                  </a:cubicBezTo>
                  <a:cubicBezTo>
                    <a:pt x="59" y="523"/>
                    <a:pt x="101" y="529"/>
                    <a:pt x="171" y="541"/>
                  </a:cubicBezTo>
                  <a:cubicBezTo>
                    <a:pt x="106" y="636"/>
                    <a:pt x="53" y="706"/>
                    <a:pt x="0" y="777"/>
                  </a:cubicBezTo>
                  <a:cubicBezTo>
                    <a:pt x="92" y="835"/>
                    <a:pt x="187" y="863"/>
                    <a:pt x="280" y="863"/>
                  </a:cubicBezTo>
                  <a:cubicBezTo>
                    <a:pt x="378" y="863"/>
                    <a:pt x="473" y="832"/>
                    <a:pt x="561" y="771"/>
                  </a:cubicBezTo>
                  <a:cubicBezTo>
                    <a:pt x="638" y="718"/>
                    <a:pt x="715" y="665"/>
                    <a:pt x="786" y="612"/>
                  </a:cubicBezTo>
                  <a:cubicBezTo>
                    <a:pt x="703" y="251"/>
                    <a:pt x="474" y="0"/>
                    <a:pt x="2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47"/>
            <p:cNvSpPr/>
            <p:nvPr/>
          </p:nvSpPr>
          <p:spPr>
            <a:xfrm>
              <a:off x="2631933" y="1065908"/>
              <a:ext cx="149639" cy="151410"/>
            </a:xfrm>
            <a:custGeom>
              <a:avLst/>
              <a:gdLst/>
              <a:ahLst/>
              <a:cxnLst/>
              <a:rect l="l" t="t" r="r" b="b"/>
              <a:pathLst>
                <a:path w="845" h="855" extrusionOk="0">
                  <a:moveTo>
                    <a:pt x="293" y="1"/>
                  </a:moveTo>
                  <a:cubicBezTo>
                    <a:pt x="186" y="1"/>
                    <a:pt x="88" y="35"/>
                    <a:pt x="0" y="104"/>
                  </a:cubicBezTo>
                  <a:cubicBezTo>
                    <a:pt x="59" y="199"/>
                    <a:pt x="201" y="234"/>
                    <a:pt x="207" y="382"/>
                  </a:cubicBezTo>
                  <a:cubicBezTo>
                    <a:pt x="154" y="370"/>
                    <a:pt x="106" y="358"/>
                    <a:pt x="47" y="347"/>
                  </a:cubicBezTo>
                  <a:lnTo>
                    <a:pt x="47" y="347"/>
                  </a:lnTo>
                  <a:cubicBezTo>
                    <a:pt x="95" y="441"/>
                    <a:pt x="136" y="518"/>
                    <a:pt x="177" y="601"/>
                  </a:cubicBezTo>
                  <a:cubicBezTo>
                    <a:pt x="219" y="589"/>
                    <a:pt x="260" y="583"/>
                    <a:pt x="313" y="571"/>
                  </a:cubicBezTo>
                  <a:lnTo>
                    <a:pt x="313" y="855"/>
                  </a:lnTo>
                  <a:cubicBezTo>
                    <a:pt x="555" y="813"/>
                    <a:pt x="709" y="683"/>
                    <a:pt x="774" y="477"/>
                  </a:cubicBezTo>
                  <a:cubicBezTo>
                    <a:pt x="797" y="400"/>
                    <a:pt x="821" y="323"/>
                    <a:pt x="845" y="240"/>
                  </a:cubicBezTo>
                  <a:cubicBezTo>
                    <a:pt x="644" y="82"/>
                    <a:pt x="458" y="1"/>
                    <a:pt x="2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47"/>
            <p:cNvSpPr/>
            <p:nvPr/>
          </p:nvSpPr>
          <p:spPr>
            <a:xfrm>
              <a:off x="-981900" y="797797"/>
              <a:ext cx="114221" cy="125024"/>
            </a:xfrm>
            <a:custGeom>
              <a:avLst/>
              <a:gdLst/>
              <a:ahLst/>
              <a:cxnLst/>
              <a:rect l="l" t="t" r="r" b="b"/>
              <a:pathLst>
                <a:path w="645" h="706" extrusionOk="0">
                  <a:moveTo>
                    <a:pt x="95" y="0"/>
                  </a:moveTo>
                  <a:lnTo>
                    <a:pt x="95" y="0"/>
                  </a:lnTo>
                  <a:cubicBezTo>
                    <a:pt x="113" y="106"/>
                    <a:pt x="125" y="177"/>
                    <a:pt x="143" y="266"/>
                  </a:cubicBezTo>
                  <a:cubicBezTo>
                    <a:pt x="95" y="254"/>
                    <a:pt x="72" y="248"/>
                    <a:pt x="42" y="242"/>
                  </a:cubicBezTo>
                  <a:cubicBezTo>
                    <a:pt x="30" y="313"/>
                    <a:pt x="19" y="384"/>
                    <a:pt x="1" y="455"/>
                  </a:cubicBezTo>
                  <a:cubicBezTo>
                    <a:pt x="36" y="467"/>
                    <a:pt x="72" y="479"/>
                    <a:pt x="113" y="490"/>
                  </a:cubicBezTo>
                  <a:cubicBezTo>
                    <a:pt x="84" y="555"/>
                    <a:pt x="54" y="608"/>
                    <a:pt x="25" y="673"/>
                  </a:cubicBezTo>
                  <a:cubicBezTo>
                    <a:pt x="87" y="695"/>
                    <a:pt x="143" y="705"/>
                    <a:pt x="196" y="705"/>
                  </a:cubicBezTo>
                  <a:cubicBezTo>
                    <a:pt x="383" y="705"/>
                    <a:pt x="516" y="580"/>
                    <a:pt x="645" y="437"/>
                  </a:cubicBezTo>
                  <a:cubicBezTo>
                    <a:pt x="556" y="189"/>
                    <a:pt x="385" y="47"/>
                    <a:pt x="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47"/>
            <p:cNvSpPr/>
            <p:nvPr/>
          </p:nvSpPr>
          <p:spPr>
            <a:xfrm>
              <a:off x="-440011" y="761140"/>
              <a:ext cx="111034" cy="122545"/>
            </a:xfrm>
            <a:custGeom>
              <a:avLst/>
              <a:gdLst/>
              <a:ahLst/>
              <a:cxnLst/>
              <a:rect l="l" t="t" r="r" b="b"/>
              <a:pathLst>
                <a:path w="627" h="692" extrusionOk="0">
                  <a:moveTo>
                    <a:pt x="148" y="1"/>
                  </a:moveTo>
                  <a:cubicBezTo>
                    <a:pt x="127" y="1"/>
                    <a:pt x="105" y="3"/>
                    <a:pt x="83" y="6"/>
                  </a:cubicBezTo>
                  <a:cubicBezTo>
                    <a:pt x="59" y="89"/>
                    <a:pt x="160" y="166"/>
                    <a:pt x="107" y="254"/>
                  </a:cubicBezTo>
                  <a:cubicBezTo>
                    <a:pt x="77" y="237"/>
                    <a:pt x="54" y="225"/>
                    <a:pt x="24" y="207"/>
                  </a:cubicBezTo>
                  <a:cubicBezTo>
                    <a:pt x="12" y="284"/>
                    <a:pt x="6" y="355"/>
                    <a:pt x="0" y="426"/>
                  </a:cubicBezTo>
                  <a:cubicBezTo>
                    <a:pt x="30" y="437"/>
                    <a:pt x="65" y="443"/>
                    <a:pt x="101" y="455"/>
                  </a:cubicBezTo>
                  <a:cubicBezTo>
                    <a:pt x="71" y="520"/>
                    <a:pt x="48" y="579"/>
                    <a:pt x="12" y="662"/>
                  </a:cubicBezTo>
                  <a:cubicBezTo>
                    <a:pt x="83" y="674"/>
                    <a:pt x="142" y="691"/>
                    <a:pt x="201" y="691"/>
                  </a:cubicBezTo>
                  <a:cubicBezTo>
                    <a:pt x="390" y="686"/>
                    <a:pt x="502" y="550"/>
                    <a:pt x="626" y="414"/>
                  </a:cubicBezTo>
                  <a:cubicBezTo>
                    <a:pt x="494" y="139"/>
                    <a:pt x="333" y="1"/>
                    <a:pt x="14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47"/>
            <p:cNvSpPr/>
            <p:nvPr/>
          </p:nvSpPr>
          <p:spPr>
            <a:xfrm>
              <a:off x="-111690" y="1452668"/>
              <a:ext cx="109086" cy="108909"/>
            </a:xfrm>
            <a:custGeom>
              <a:avLst/>
              <a:gdLst/>
              <a:ahLst/>
              <a:cxnLst/>
              <a:rect l="l" t="t" r="r" b="b"/>
              <a:pathLst>
                <a:path w="616" h="615" extrusionOk="0">
                  <a:moveTo>
                    <a:pt x="184" y="0"/>
                  </a:moveTo>
                  <a:cubicBezTo>
                    <a:pt x="149" y="0"/>
                    <a:pt x="114" y="6"/>
                    <a:pt x="78" y="17"/>
                  </a:cubicBezTo>
                  <a:cubicBezTo>
                    <a:pt x="84" y="76"/>
                    <a:pt x="113" y="165"/>
                    <a:pt x="90" y="183"/>
                  </a:cubicBezTo>
                  <a:cubicBezTo>
                    <a:pt x="1" y="248"/>
                    <a:pt x="54" y="330"/>
                    <a:pt x="36" y="401"/>
                  </a:cubicBezTo>
                  <a:cubicBezTo>
                    <a:pt x="72" y="419"/>
                    <a:pt x="101" y="437"/>
                    <a:pt x="131" y="448"/>
                  </a:cubicBezTo>
                  <a:cubicBezTo>
                    <a:pt x="125" y="502"/>
                    <a:pt x="113" y="549"/>
                    <a:pt x="107" y="596"/>
                  </a:cubicBezTo>
                  <a:cubicBezTo>
                    <a:pt x="151" y="609"/>
                    <a:pt x="190" y="615"/>
                    <a:pt x="226" y="615"/>
                  </a:cubicBezTo>
                  <a:cubicBezTo>
                    <a:pt x="421" y="615"/>
                    <a:pt x="505" y="442"/>
                    <a:pt x="615" y="313"/>
                  </a:cubicBezTo>
                  <a:cubicBezTo>
                    <a:pt x="472" y="102"/>
                    <a:pt x="332" y="0"/>
                    <a:pt x="1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47"/>
            <p:cNvSpPr/>
            <p:nvPr/>
          </p:nvSpPr>
          <p:spPr>
            <a:xfrm>
              <a:off x="-786218" y="860486"/>
              <a:ext cx="101648" cy="109617"/>
            </a:xfrm>
            <a:custGeom>
              <a:avLst/>
              <a:gdLst/>
              <a:ahLst/>
              <a:cxnLst/>
              <a:rect l="l" t="t" r="r" b="b"/>
              <a:pathLst>
                <a:path w="574" h="619" extrusionOk="0">
                  <a:moveTo>
                    <a:pt x="174" y="1"/>
                  </a:moveTo>
                  <a:cubicBezTo>
                    <a:pt x="133" y="1"/>
                    <a:pt x="91" y="8"/>
                    <a:pt x="48" y="24"/>
                  </a:cubicBezTo>
                  <a:cubicBezTo>
                    <a:pt x="54" y="89"/>
                    <a:pt x="89" y="172"/>
                    <a:pt x="65" y="201"/>
                  </a:cubicBezTo>
                  <a:cubicBezTo>
                    <a:pt x="0" y="272"/>
                    <a:pt x="36" y="343"/>
                    <a:pt x="12" y="408"/>
                  </a:cubicBezTo>
                  <a:cubicBezTo>
                    <a:pt x="59" y="420"/>
                    <a:pt x="89" y="426"/>
                    <a:pt x="130" y="438"/>
                  </a:cubicBezTo>
                  <a:cubicBezTo>
                    <a:pt x="107" y="503"/>
                    <a:pt x="89" y="556"/>
                    <a:pt x="71" y="609"/>
                  </a:cubicBezTo>
                  <a:cubicBezTo>
                    <a:pt x="111" y="615"/>
                    <a:pt x="148" y="619"/>
                    <a:pt x="182" y="619"/>
                  </a:cubicBezTo>
                  <a:cubicBezTo>
                    <a:pt x="361" y="619"/>
                    <a:pt x="469" y="524"/>
                    <a:pt x="573" y="296"/>
                  </a:cubicBezTo>
                  <a:cubicBezTo>
                    <a:pt x="454" y="98"/>
                    <a:pt x="320" y="1"/>
                    <a:pt x="17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47"/>
            <p:cNvSpPr/>
            <p:nvPr/>
          </p:nvSpPr>
          <p:spPr>
            <a:xfrm>
              <a:off x="-175442" y="915029"/>
              <a:ext cx="99523" cy="110148"/>
            </a:xfrm>
            <a:custGeom>
              <a:avLst/>
              <a:gdLst/>
              <a:ahLst/>
              <a:cxnLst/>
              <a:rect l="l" t="t" r="r" b="b"/>
              <a:pathLst>
                <a:path w="562" h="622" extrusionOk="0">
                  <a:moveTo>
                    <a:pt x="80" y="0"/>
                  </a:moveTo>
                  <a:cubicBezTo>
                    <a:pt x="55" y="0"/>
                    <a:pt x="28" y="2"/>
                    <a:pt x="1" y="6"/>
                  </a:cubicBezTo>
                  <a:cubicBezTo>
                    <a:pt x="24" y="76"/>
                    <a:pt x="48" y="135"/>
                    <a:pt x="54" y="159"/>
                  </a:cubicBezTo>
                  <a:cubicBezTo>
                    <a:pt x="30" y="248"/>
                    <a:pt x="1" y="301"/>
                    <a:pt x="7" y="348"/>
                  </a:cubicBezTo>
                  <a:cubicBezTo>
                    <a:pt x="12" y="384"/>
                    <a:pt x="60" y="419"/>
                    <a:pt x="95" y="460"/>
                  </a:cubicBezTo>
                  <a:cubicBezTo>
                    <a:pt x="77" y="502"/>
                    <a:pt x="60" y="549"/>
                    <a:pt x="42" y="614"/>
                  </a:cubicBezTo>
                  <a:cubicBezTo>
                    <a:pt x="76" y="619"/>
                    <a:pt x="107" y="621"/>
                    <a:pt x="138" y="621"/>
                  </a:cubicBezTo>
                  <a:cubicBezTo>
                    <a:pt x="324" y="621"/>
                    <a:pt x="445" y="525"/>
                    <a:pt x="562" y="301"/>
                  </a:cubicBezTo>
                  <a:cubicBezTo>
                    <a:pt x="440" y="132"/>
                    <a:pt x="299" y="0"/>
                    <a:pt x="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 name="Google Shape;1127;p47"/>
          <p:cNvSpPr txBox="1">
            <a:spLocks noGrp="1"/>
          </p:cNvSpPr>
          <p:nvPr>
            <p:ph type="title"/>
          </p:nvPr>
        </p:nvSpPr>
        <p:spPr>
          <a:xfrm>
            <a:off x="654200" y="93183"/>
            <a:ext cx="7717500" cy="572700"/>
          </a:xfrm>
          <a:prstGeom prst="rect">
            <a:avLst/>
          </a:prstGeom>
        </p:spPr>
        <p:txBody>
          <a:bodyPr spcFirstLastPara="1" wrap="square" lIns="0" tIns="0" rIns="0" bIns="0" anchor="t" anchorCtr="0">
            <a:normAutofit/>
          </a:bodyPr>
          <a:lstStyle/>
          <a:p>
            <a:pPr marL="0" lvl="0" indent="0" algn="ctr" rtl="0">
              <a:spcBef>
                <a:spcPts val="0"/>
              </a:spcBef>
              <a:spcAft>
                <a:spcPts val="0"/>
              </a:spcAft>
              <a:buNone/>
            </a:pPr>
            <a:r>
              <a:rPr lang="en"/>
              <a:t>How does it work?</a:t>
            </a:r>
            <a:endParaRPr/>
          </a:p>
        </p:txBody>
      </p:sp>
      <p:sp>
        <p:nvSpPr>
          <p:cNvPr id="1128" name="Google Shape;1128;p47"/>
          <p:cNvSpPr/>
          <p:nvPr/>
        </p:nvSpPr>
        <p:spPr>
          <a:xfrm>
            <a:off x="4615946" y="4392439"/>
            <a:ext cx="13027" cy="6974"/>
          </a:xfrm>
          <a:custGeom>
            <a:avLst/>
            <a:gdLst/>
            <a:ahLst/>
            <a:cxnLst/>
            <a:rect l="l" t="t" r="r" b="b"/>
            <a:pathLst>
              <a:path w="226" h="121" extrusionOk="0">
                <a:moveTo>
                  <a:pt x="126" y="0"/>
                </a:moveTo>
                <a:cubicBezTo>
                  <a:pt x="119" y="0"/>
                  <a:pt x="113" y="1"/>
                  <a:pt x="107" y="2"/>
                </a:cubicBezTo>
                <a:cubicBezTo>
                  <a:pt x="48" y="2"/>
                  <a:pt x="1" y="61"/>
                  <a:pt x="12" y="120"/>
                </a:cubicBezTo>
                <a:lnTo>
                  <a:pt x="225" y="97"/>
                </a:lnTo>
                <a:cubicBezTo>
                  <a:pt x="225" y="44"/>
                  <a:pt x="178" y="0"/>
                  <a:pt x="126" y="0"/>
                </a:cubicBezTo>
                <a:close/>
              </a:path>
            </a:pathLst>
          </a:custGeom>
          <a:solidFill>
            <a:srgbClr val="272A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29" name="Google Shape;1129;p47"/>
          <p:cNvCxnSpPr/>
          <p:nvPr/>
        </p:nvCxnSpPr>
        <p:spPr>
          <a:xfrm rot="10800000" flipH="1">
            <a:off x="1776825" y="1557125"/>
            <a:ext cx="643800" cy="176400"/>
          </a:xfrm>
          <a:prstGeom prst="bentConnector3">
            <a:avLst>
              <a:gd name="adj1" fmla="val 50000"/>
            </a:avLst>
          </a:prstGeom>
          <a:noFill/>
          <a:ln w="28575" cap="flat" cmpd="sng">
            <a:solidFill>
              <a:schemeClr val="accent1"/>
            </a:solidFill>
            <a:prstDash val="solid"/>
            <a:round/>
            <a:headEnd type="none" w="med" len="med"/>
            <a:tailEnd type="triangle" w="med" len="med"/>
          </a:ln>
        </p:spPr>
      </p:cxnSp>
      <p:cxnSp>
        <p:nvCxnSpPr>
          <p:cNvPr id="1130" name="Google Shape;1130;p47"/>
          <p:cNvCxnSpPr/>
          <p:nvPr/>
        </p:nvCxnSpPr>
        <p:spPr>
          <a:xfrm rot="10800000" flipH="1">
            <a:off x="2018350" y="2398225"/>
            <a:ext cx="3280200" cy="723600"/>
          </a:xfrm>
          <a:prstGeom prst="bentConnector3">
            <a:avLst>
              <a:gd name="adj1" fmla="val 24633"/>
            </a:avLst>
          </a:prstGeom>
          <a:noFill/>
          <a:ln w="28575" cap="flat" cmpd="sng">
            <a:solidFill>
              <a:srgbClr val="00FF00"/>
            </a:solidFill>
            <a:prstDash val="solid"/>
            <a:round/>
            <a:headEnd type="none" w="med" len="med"/>
            <a:tailEnd type="triangle" w="med" len="med"/>
          </a:ln>
        </p:spPr>
      </p:cxnSp>
      <p:cxnSp>
        <p:nvCxnSpPr>
          <p:cNvPr id="1131" name="Google Shape;1131;p47"/>
          <p:cNvCxnSpPr/>
          <p:nvPr/>
        </p:nvCxnSpPr>
        <p:spPr>
          <a:xfrm flipH="1">
            <a:off x="3852175" y="3055100"/>
            <a:ext cx="3099300" cy="177000"/>
          </a:xfrm>
          <a:prstGeom prst="bentConnector3">
            <a:avLst>
              <a:gd name="adj1" fmla="val 50000"/>
            </a:avLst>
          </a:prstGeom>
          <a:noFill/>
          <a:ln w="28575" cap="flat" cmpd="sng">
            <a:solidFill>
              <a:srgbClr val="FF9900"/>
            </a:solidFill>
            <a:prstDash val="solid"/>
            <a:round/>
            <a:headEnd type="none" w="med" len="med"/>
            <a:tailEnd type="triangle" w="med" len="med"/>
          </a:ln>
        </p:spPr>
      </p:cxnSp>
      <p:cxnSp>
        <p:nvCxnSpPr>
          <p:cNvPr id="1132" name="Google Shape;1132;p47"/>
          <p:cNvCxnSpPr>
            <a:endCxn id="1102" idx="3"/>
          </p:cNvCxnSpPr>
          <p:nvPr/>
        </p:nvCxnSpPr>
        <p:spPr>
          <a:xfrm rot="5400000" flipH="1">
            <a:off x="6654197" y="2757875"/>
            <a:ext cx="356100" cy="238200"/>
          </a:xfrm>
          <a:prstGeom prst="bentConnector2">
            <a:avLst/>
          </a:prstGeom>
          <a:noFill/>
          <a:ln w="28575" cap="flat" cmpd="sng">
            <a:solidFill>
              <a:srgbClr val="9900FF"/>
            </a:solidFill>
            <a:prstDash val="solid"/>
            <a:round/>
            <a:headEnd type="none" w="med" len="med"/>
            <a:tailEnd type="triangle" w="med" len="med"/>
          </a:ln>
        </p:spPr>
      </p:cxnSp>
      <p:sp>
        <p:nvSpPr>
          <p:cNvPr id="1133" name="Google Shape;1133;p47"/>
          <p:cNvSpPr txBox="1"/>
          <p:nvPr/>
        </p:nvSpPr>
        <p:spPr>
          <a:xfrm>
            <a:off x="806914" y="607475"/>
            <a:ext cx="7631100" cy="8313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The game I'm going to present you is a multiplayer game with two different characters and very simple to play, each player must recover first the oxygen bottle to replace the bottle he already has, the player who has no oxygen loses and joins the dancers of the coffin.</a:t>
            </a:r>
            <a:endParaRPr/>
          </a:p>
        </p:txBody>
      </p:sp>
      <p:sp>
        <p:nvSpPr>
          <p:cNvPr id="1134" name="Google Shape;1134;p47"/>
          <p:cNvSpPr txBox="1"/>
          <p:nvPr/>
        </p:nvSpPr>
        <p:spPr>
          <a:xfrm>
            <a:off x="2448150" y="4154650"/>
            <a:ext cx="4250700" cy="831300"/>
          </a:xfrm>
          <a:prstGeom prst="rect">
            <a:avLst/>
          </a:prstGeom>
          <a:solidFill>
            <a:srgbClr val="FF0000"/>
          </a:solid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a:t>I chose it because it's a game that doesn't exist on the net and that has been imagined by my students of the middle school</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8"/>
        <p:cNvGrpSpPr/>
        <p:nvPr/>
      </p:nvGrpSpPr>
      <p:grpSpPr>
        <a:xfrm>
          <a:off x="0" y="0"/>
          <a:ext cx="0" cy="0"/>
          <a:chOff x="0" y="0"/>
          <a:chExt cx="0" cy="0"/>
        </a:xfrm>
      </p:grpSpPr>
      <p:sp>
        <p:nvSpPr>
          <p:cNvPr id="1139" name="Google Shape;1139;p48"/>
          <p:cNvSpPr txBox="1">
            <a:spLocks noGrp="1"/>
          </p:cNvSpPr>
          <p:nvPr>
            <p:ph type="subTitle" idx="1"/>
          </p:nvPr>
        </p:nvSpPr>
        <p:spPr>
          <a:xfrm>
            <a:off x="713225" y="1501875"/>
            <a:ext cx="2961900" cy="1901700"/>
          </a:xfrm>
          <a:prstGeom prst="rect">
            <a:avLst/>
          </a:prstGeom>
        </p:spPr>
        <p:txBody>
          <a:bodyPr spcFirstLastPara="1" wrap="square" lIns="0" tIns="0" rIns="0" bIns="0" anchor="t" anchorCtr="0">
            <a:noAutofit/>
          </a:bodyPr>
          <a:lstStyle/>
          <a:p>
            <a:pPr marL="0" lvl="0" indent="0" algn="ctr" rtl="0">
              <a:spcBef>
                <a:spcPts val="0"/>
              </a:spcBef>
              <a:spcAft>
                <a:spcPts val="0"/>
              </a:spcAft>
              <a:buClr>
                <a:schemeClr val="dk1"/>
              </a:buClr>
              <a:buSzPts val="1100"/>
              <a:buFont typeface="Arial"/>
              <a:buNone/>
            </a:pPr>
            <a:r>
              <a:rPr lang="en"/>
              <a:t>The challenge I set myself was to create a fluid game with animation, that would attract players of a certain age to play as a duo and above all that it would be fun.</a:t>
            </a:r>
            <a:endParaRPr/>
          </a:p>
        </p:txBody>
      </p:sp>
      <p:sp>
        <p:nvSpPr>
          <p:cNvPr id="1140" name="Google Shape;1140;p48"/>
          <p:cNvSpPr txBox="1">
            <a:spLocks noGrp="1"/>
          </p:cNvSpPr>
          <p:nvPr>
            <p:ph type="title"/>
          </p:nvPr>
        </p:nvSpPr>
        <p:spPr>
          <a:xfrm>
            <a:off x="713225" y="521208"/>
            <a:ext cx="7717500" cy="572700"/>
          </a:xfrm>
          <a:prstGeom prst="rect">
            <a:avLst/>
          </a:prstGeom>
        </p:spPr>
        <p:txBody>
          <a:bodyPr spcFirstLastPara="1" wrap="square" lIns="0" tIns="0" rIns="0" bIns="0" anchor="t" anchorCtr="0">
            <a:normAutofit/>
          </a:bodyPr>
          <a:lstStyle/>
          <a:p>
            <a:pPr marL="0" lvl="0" indent="0" algn="l" rtl="0">
              <a:spcBef>
                <a:spcPts val="0"/>
              </a:spcBef>
              <a:spcAft>
                <a:spcPts val="0"/>
              </a:spcAft>
              <a:buNone/>
            </a:pPr>
            <a:r>
              <a:rPr lang="en"/>
              <a:t>Technical Challenge</a:t>
            </a:r>
            <a:endParaRPr/>
          </a:p>
        </p:txBody>
      </p:sp>
      <p:sp>
        <p:nvSpPr>
          <p:cNvPr id="1141" name="Google Shape;1141;p48"/>
          <p:cNvSpPr/>
          <p:nvPr/>
        </p:nvSpPr>
        <p:spPr>
          <a:xfrm>
            <a:off x="4171449" y="1526375"/>
            <a:ext cx="4022154" cy="2826998"/>
          </a:xfrm>
          <a:custGeom>
            <a:avLst/>
            <a:gdLst/>
            <a:ahLst/>
            <a:cxnLst/>
            <a:rect l="l" t="t" r="r" b="b"/>
            <a:pathLst>
              <a:path w="71898" h="50534" extrusionOk="0">
                <a:moveTo>
                  <a:pt x="2438" y="0"/>
                </a:moveTo>
                <a:cubicBezTo>
                  <a:pt x="1089" y="0"/>
                  <a:pt x="1" y="1101"/>
                  <a:pt x="1" y="2449"/>
                </a:cubicBezTo>
                <a:lnTo>
                  <a:pt x="1" y="39829"/>
                </a:lnTo>
                <a:cubicBezTo>
                  <a:pt x="1" y="41165"/>
                  <a:pt x="1089" y="42265"/>
                  <a:pt x="2438" y="42265"/>
                </a:cubicBezTo>
                <a:lnTo>
                  <a:pt x="29171" y="42265"/>
                </a:lnTo>
                <a:lnTo>
                  <a:pt x="28911" y="43448"/>
                </a:lnTo>
                <a:lnTo>
                  <a:pt x="27870" y="48002"/>
                </a:lnTo>
                <a:lnTo>
                  <a:pt x="23103" y="48002"/>
                </a:lnTo>
                <a:cubicBezTo>
                  <a:pt x="22570" y="48002"/>
                  <a:pt x="22133" y="48428"/>
                  <a:pt x="22133" y="48972"/>
                </a:cubicBezTo>
                <a:lnTo>
                  <a:pt x="22133" y="49552"/>
                </a:lnTo>
                <a:cubicBezTo>
                  <a:pt x="22133" y="50084"/>
                  <a:pt x="22559" y="50534"/>
                  <a:pt x="23103" y="50534"/>
                </a:cubicBezTo>
                <a:lnTo>
                  <a:pt x="50250" y="50534"/>
                </a:lnTo>
                <a:cubicBezTo>
                  <a:pt x="50782" y="50534"/>
                  <a:pt x="51232" y="50096"/>
                  <a:pt x="51232" y="49552"/>
                </a:cubicBezTo>
                <a:lnTo>
                  <a:pt x="51232" y="48972"/>
                </a:lnTo>
                <a:cubicBezTo>
                  <a:pt x="51232" y="48440"/>
                  <a:pt x="50806" y="48002"/>
                  <a:pt x="50250" y="48002"/>
                </a:cubicBezTo>
                <a:lnTo>
                  <a:pt x="45495" y="48002"/>
                </a:lnTo>
                <a:lnTo>
                  <a:pt x="44454" y="43448"/>
                </a:lnTo>
                <a:lnTo>
                  <a:pt x="44194" y="42265"/>
                </a:lnTo>
                <a:lnTo>
                  <a:pt x="69460" y="42265"/>
                </a:lnTo>
                <a:cubicBezTo>
                  <a:pt x="70809" y="42265"/>
                  <a:pt x="71897" y="41165"/>
                  <a:pt x="71897" y="39829"/>
                </a:cubicBezTo>
                <a:lnTo>
                  <a:pt x="71897" y="2449"/>
                </a:lnTo>
                <a:cubicBezTo>
                  <a:pt x="71862" y="1101"/>
                  <a:pt x="70761" y="0"/>
                  <a:pt x="694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48"/>
          <p:cNvSpPr/>
          <p:nvPr/>
        </p:nvSpPr>
        <p:spPr>
          <a:xfrm>
            <a:off x="4266481" y="1639303"/>
            <a:ext cx="3856029" cy="1876436"/>
          </a:xfrm>
          <a:custGeom>
            <a:avLst/>
            <a:gdLst/>
            <a:ahLst/>
            <a:cxnLst/>
            <a:rect l="l" t="t" r="r" b="b"/>
            <a:pathLst>
              <a:path w="69378" h="33761" extrusionOk="0">
                <a:moveTo>
                  <a:pt x="1551" y="1"/>
                </a:moveTo>
                <a:cubicBezTo>
                  <a:pt x="699" y="1"/>
                  <a:pt x="1" y="699"/>
                  <a:pt x="1" y="1550"/>
                </a:cubicBezTo>
                <a:lnTo>
                  <a:pt x="1" y="32199"/>
                </a:lnTo>
                <a:cubicBezTo>
                  <a:pt x="1" y="33063"/>
                  <a:pt x="699" y="33761"/>
                  <a:pt x="1551" y="33761"/>
                </a:cubicBezTo>
                <a:lnTo>
                  <a:pt x="67828" y="33761"/>
                </a:lnTo>
                <a:cubicBezTo>
                  <a:pt x="68680" y="33761"/>
                  <a:pt x="69378" y="33063"/>
                  <a:pt x="69378" y="32199"/>
                </a:cubicBezTo>
                <a:lnTo>
                  <a:pt x="69378" y="1550"/>
                </a:lnTo>
                <a:cubicBezTo>
                  <a:pt x="69378" y="699"/>
                  <a:pt x="68680" y="1"/>
                  <a:pt x="6782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48"/>
          <p:cNvSpPr/>
          <p:nvPr/>
        </p:nvSpPr>
        <p:spPr>
          <a:xfrm flipH="1">
            <a:off x="-384500" y="3670350"/>
            <a:ext cx="10228441" cy="2086341"/>
          </a:xfrm>
          <a:custGeom>
            <a:avLst/>
            <a:gdLst/>
            <a:ahLst/>
            <a:cxnLst/>
            <a:rect l="l" t="t" r="r" b="b"/>
            <a:pathLst>
              <a:path w="62952" h="13462" extrusionOk="0">
                <a:moveTo>
                  <a:pt x="58592" y="1"/>
                </a:moveTo>
                <a:cubicBezTo>
                  <a:pt x="58131" y="1"/>
                  <a:pt x="57671" y="24"/>
                  <a:pt x="57210" y="60"/>
                </a:cubicBezTo>
                <a:cubicBezTo>
                  <a:pt x="56578" y="107"/>
                  <a:pt x="55940" y="160"/>
                  <a:pt x="55314" y="249"/>
                </a:cubicBezTo>
                <a:cubicBezTo>
                  <a:pt x="54475" y="355"/>
                  <a:pt x="53654" y="526"/>
                  <a:pt x="52833" y="733"/>
                </a:cubicBezTo>
                <a:cubicBezTo>
                  <a:pt x="50613" y="1294"/>
                  <a:pt x="48563" y="2233"/>
                  <a:pt x="46732" y="3615"/>
                </a:cubicBezTo>
                <a:cubicBezTo>
                  <a:pt x="45953" y="4206"/>
                  <a:pt x="45185" y="4803"/>
                  <a:pt x="44411" y="5399"/>
                </a:cubicBezTo>
                <a:cubicBezTo>
                  <a:pt x="42745" y="6698"/>
                  <a:pt x="40926" y="7720"/>
                  <a:pt x="38942" y="8435"/>
                </a:cubicBezTo>
                <a:cubicBezTo>
                  <a:pt x="37010" y="9132"/>
                  <a:pt x="35032" y="9587"/>
                  <a:pt x="32988" y="9770"/>
                </a:cubicBezTo>
                <a:cubicBezTo>
                  <a:pt x="32439" y="9823"/>
                  <a:pt x="31884" y="9858"/>
                  <a:pt x="31329" y="9870"/>
                </a:cubicBezTo>
                <a:cubicBezTo>
                  <a:pt x="31248" y="9872"/>
                  <a:pt x="31168" y="9873"/>
                  <a:pt x="31087" y="9873"/>
                </a:cubicBezTo>
                <a:cubicBezTo>
                  <a:pt x="30678" y="9873"/>
                  <a:pt x="30269" y="9851"/>
                  <a:pt x="29864" y="9847"/>
                </a:cubicBezTo>
                <a:cubicBezTo>
                  <a:pt x="29261" y="9835"/>
                  <a:pt x="28659" y="9782"/>
                  <a:pt x="28062" y="9699"/>
                </a:cubicBezTo>
                <a:cubicBezTo>
                  <a:pt x="27395" y="9610"/>
                  <a:pt x="26722" y="9522"/>
                  <a:pt x="26054" y="9404"/>
                </a:cubicBezTo>
                <a:cubicBezTo>
                  <a:pt x="24832" y="9185"/>
                  <a:pt x="23621" y="8902"/>
                  <a:pt x="22422" y="8577"/>
                </a:cubicBezTo>
                <a:cubicBezTo>
                  <a:pt x="20821" y="8146"/>
                  <a:pt x="19227" y="7703"/>
                  <a:pt x="17626" y="7271"/>
                </a:cubicBezTo>
                <a:cubicBezTo>
                  <a:pt x="15718" y="6752"/>
                  <a:pt x="13793" y="6344"/>
                  <a:pt x="11832" y="6090"/>
                </a:cubicBezTo>
                <a:cubicBezTo>
                  <a:pt x="11147" y="6002"/>
                  <a:pt x="10462" y="5931"/>
                  <a:pt x="9777" y="5877"/>
                </a:cubicBezTo>
                <a:cubicBezTo>
                  <a:pt x="9186" y="5836"/>
                  <a:pt x="8595" y="5824"/>
                  <a:pt x="8005" y="5795"/>
                </a:cubicBezTo>
                <a:cubicBezTo>
                  <a:pt x="7887" y="5789"/>
                  <a:pt x="7774" y="5789"/>
                  <a:pt x="7656" y="5783"/>
                </a:cubicBezTo>
                <a:cubicBezTo>
                  <a:pt x="7387" y="5779"/>
                  <a:pt x="7114" y="5767"/>
                  <a:pt x="6846" y="5767"/>
                </a:cubicBezTo>
                <a:cubicBezTo>
                  <a:pt x="6761" y="5767"/>
                  <a:pt x="6677" y="5768"/>
                  <a:pt x="6593" y="5771"/>
                </a:cubicBezTo>
                <a:cubicBezTo>
                  <a:pt x="5784" y="5807"/>
                  <a:pt x="4975" y="5813"/>
                  <a:pt x="4171" y="5907"/>
                </a:cubicBezTo>
                <a:cubicBezTo>
                  <a:pt x="3788" y="5948"/>
                  <a:pt x="3410" y="5966"/>
                  <a:pt x="3026" y="6025"/>
                </a:cubicBezTo>
                <a:cubicBezTo>
                  <a:pt x="2400" y="6114"/>
                  <a:pt x="1774" y="6220"/>
                  <a:pt x="1147" y="6332"/>
                </a:cubicBezTo>
                <a:cubicBezTo>
                  <a:pt x="823" y="6391"/>
                  <a:pt x="504" y="6474"/>
                  <a:pt x="179" y="6545"/>
                </a:cubicBezTo>
                <a:cubicBezTo>
                  <a:pt x="25" y="6580"/>
                  <a:pt x="25" y="6586"/>
                  <a:pt x="25" y="6746"/>
                </a:cubicBezTo>
                <a:cubicBezTo>
                  <a:pt x="25" y="6781"/>
                  <a:pt x="25" y="6817"/>
                  <a:pt x="25" y="6852"/>
                </a:cubicBezTo>
                <a:cubicBezTo>
                  <a:pt x="25" y="8961"/>
                  <a:pt x="25" y="11069"/>
                  <a:pt x="25" y="13178"/>
                </a:cubicBezTo>
                <a:cubicBezTo>
                  <a:pt x="25" y="13441"/>
                  <a:pt x="0" y="13462"/>
                  <a:pt x="182" y="13462"/>
                </a:cubicBezTo>
                <a:cubicBezTo>
                  <a:pt x="216" y="13462"/>
                  <a:pt x="258" y="13461"/>
                  <a:pt x="309" y="13461"/>
                </a:cubicBezTo>
                <a:lnTo>
                  <a:pt x="62673" y="13461"/>
                </a:lnTo>
                <a:cubicBezTo>
                  <a:pt x="62705" y="13461"/>
                  <a:pt x="62734" y="13461"/>
                  <a:pt x="62758" y="13461"/>
                </a:cubicBezTo>
                <a:cubicBezTo>
                  <a:pt x="62952" y="13461"/>
                  <a:pt x="62933" y="13447"/>
                  <a:pt x="62933" y="13201"/>
                </a:cubicBezTo>
                <a:lnTo>
                  <a:pt x="62933" y="816"/>
                </a:lnTo>
                <a:cubicBezTo>
                  <a:pt x="62933" y="786"/>
                  <a:pt x="62933" y="757"/>
                  <a:pt x="62933" y="727"/>
                </a:cubicBezTo>
                <a:cubicBezTo>
                  <a:pt x="62927" y="580"/>
                  <a:pt x="62927" y="574"/>
                  <a:pt x="62785" y="532"/>
                </a:cubicBezTo>
                <a:cubicBezTo>
                  <a:pt x="62230" y="361"/>
                  <a:pt x="61669" y="237"/>
                  <a:pt x="61096" y="166"/>
                </a:cubicBezTo>
                <a:cubicBezTo>
                  <a:pt x="60712" y="119"/>
                  <a:pt x="60323" y="83"/>
                  <a:pt x="59933" y="54"/>
                </a:cubicBezTo>
                <a:cubicBezTo>
                  <a:pt x="59490" y="24"/>
                  <a:pt x="59041" y="1"/>
                  <a:pt x="5859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144" name="Google Shape;1144;p48"/>
          <p:cNvPicPr preferRelativeResize="0"/>
          <p:nvPr/>
        </p:nvPicPr>
        <p:blipFill rotWithShape="1">
          <a:blip r:embed="rId3">
            <a:alphaModFix/>
          </a:blip>
          <a:srcRect l="1140" t="-7171" r="-1139" b="20350"/>
          <a:stretch/>
        </p:blipFill>
        <p:spPr>
          <a:xfrm>
            <a:off x="4253627" y="1620900"/>
            <a:ext cx="3881700" cy="1901700"/>
          </a:xfrm>
          <a:prstGeom prst="roundRect">
            <a:avLst>
              <a:gd name="adj" fmla="val 4692"/>
            </a:avLst>
          </a:prstGeom>
          <a:noFill/>
          <a:ln>
            <a:noFill/>
          </a:ln>
        </p:spPr>
      </p:pic>
      <p:pic>
        <p:nvPicPr>
          <p:cNvPr id="1145" name="Google Shape;1145;p48"/>
          <p:cNvPicPr preferRelativeResize="0"/>
          <p:nvPr/>
        </p:nvPicPr>
        <p:blipFill>
          <a:blip r:embed="rId4">
            <a:alphaModFix/>
          </a:blip>
          <a:stretch>
            <a:fillRect/>
          </a:stretch>
        </p:blipFill>
        <p:spPr>
          <a:xfrm>
            <a:off x="4221075" y="1639300"/>
            <a:ext cx="3927099" cy="1961900"/>
          </a:xfrm>
          <a:prstGeom prst="rect">
            <a:avLst/>
          </a:prstGeom>
          <a:noFill/>
          <a:ln>
            <a:noFill/>
          </a:ln>
        </p:spPr>
      </p:pic>
      <p:grpSp>
        <p:nvGrpSpPr>
          <p:cNvPr id="1146" name="Google Shape;1146;p48"/>
          <p:cNvGrpSpPr/>
          <p:nvPr/>
        </p:nvGrpSpPr>
        <p:grpSpPr>
          <a:xfrm>
            <a:off x="5485158" y="3524749"/>
            <a:ext cx="358643" cy="1327094"/>
            <a:chOff x="713234" y="2037238"/>
            <a:chExt cx="693030" cy="2266212"/>
          </a:xfrm>
        </p:grpSpPr>
        <p:sp>
          <p:nvSpPr>
            <p:cNvPr id="1147" name="Google Shape;1147;p48"/>
            <p:cNvSpPr/>
            <p:nvPr/>
          </p:nvSpPr>
          <p:spPr>
            <a:xfrm>
              <a:off x="1181936" y="4294168"/>
              <a:ext cx="203112" cy="9282"/>
            </a:xfrm>
            <a:custGeom>
              <a:avLst/>
              <a:gdLst/>
              <a:ahLst/>
              <a:cxnLst/>
              <a:rect l="l" t="t" r="r" b="b"/>
              <a:pathLst>
                <a:path w="2604" h="119" extrusionOk="0">
                  <a:moveTo>
                    <a:pt x="1" y="0"/>
                  </a:moveTo>
                  <a:lnTo>
                    <a:pt x="1" y="118"/>
                  </a:lnTo>
                  <a:lnTo>
                    <a:pt x="2556" y="118"/>
                  </a:lnTo>
                  <a:cubicBezTo>
                    <a:pt x="2556" y="118"/>
                    <a:pt x="2591" y="71"/>
                    <a:pt x="26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48"/>
            <p:cNvSpPr/>
            <p:nvPr/>
          </p:nvSpPr>
          <p:spPr>
            <a:xfrm>
              <a:off x="715106" y="4294168"/>
              <a:ext cx="203034" cy="9282"/>
            </a:xfrm>
            <a:custGeom>
              <a:avLst/>
              <a:gdLst/>
              <a:ahLst/>
              <a:cxnLst/>
              <a:rect l="l" t="t" r="r" b="b"/>
              <a:pathLst>
                <a:path w="2603" h="119" extrusionOk="0">
                  <a:moveTo>
                    <a:pt x="1" y="0"/>
                  </a:moveTo>
                  <a:cubicBezTo>
                    <a:pt x="12" y="71"/>
                    <a:pt x="36" y="118"/>
                    <a:pt x="36" y="118"/>
                  </a:cubicBezTo>
                  <a:lnTo>
                    <a:pt x="2603" y="118"/>
                  </a:lnTo>
                  <a:lnTo>
                    <a:pt x="2603" y="0"/>
                  </a:lnTo>
                  <a:close/>
                </a:path>
              </a:pathLst>
            </a:custGeom>
            <a:solidFill>
              <a:srgbClr val="15131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 name="Google Shape;1149;p48"/>
            <p:cNvGrpSpPr/>
            <p:nvPr/>
          </p:nvGrpSpPr>
          <p:grpSpPr>
            <a:xfrm>
              <a:off x="713234" y="2037238"/>
              <a:ext cx="693030" cy="2265276"/>
              <a:chOff x="713234" y="2037238"/>
              <a:chExt cx="693030" cy="2265276"/>
            </a:xfrm>
          </p:grpSpPr>
          <p:sp>
            <p:nvSpPr>
              <p:cNvPr id="1150" name="Google Shape;1150;p48"/>
              <p:cNvSpPr/>
              <p:nvPr/>
            </p:nvSpPr>
            <p:spPr>
              <a:xfrm>
                <a:off x="1185680" y="4174204"/>
                <a:ext cx="60060" cy="96018"/>
              </a:xfrm>
              <a:custGeom>
                <a:avLst/>
                <a:gdLst/>
                <a:ahLst/>
                <a:cxnLst/>
                <a:rect l="l" t="t" r="r" b="b"/>
                <a:pathLst>
                  <a:path w="770" h="1231" extrusionOk="0">
                    <a:moveTo>
                      <a:pt x="769" y="0"/>
                    </a:moveTo>
                    <a:lnTo>
                      <a:pt x="0" y="12"/>
                    </a:lnTo>
                    <a:lnTo>
                      <a:pt x="24" y="1148"/>
                    </a:lnTo>
                    <a:lnTo>
                      <a:pt x="710" y="1230"/>
                    </a:lnTo>
                    <a:lnTo>
                      <a:pt x="7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48"/>
              <p:cNvSpPr/>
              <p:nvPr/>
            </p:nvSpPr>
            <p:spPr>
              <a:xfrm>
                <a:off x="1181936" y="4247056"/>
                <a:ext cx="204048" cy="55458"/>
              </a:xfrm>
              <a:custGeom>
                <a:avLst/>
                <a:gdLst/>
                <a:ahLst/>
                <a:cxnLst/>
                <a:rect l="l" t="t" r="r" b="b"/>
                <a:pathLst>
                  <a:path w="2616" h="711" extrusionOk="0">
                    <a:moveTo>
                      <a:pt x="1" y="1"/>
                    </a:moveTo>
                    <a:lnTo>
                      <a:pt x="1" y="710"/>
                    </a:lnTo>
                    <a:lnTo>
                      <a:pt x="2556" y="710"/>
                    </a:lnTo>
                    <a:cubicBezTo>
                      <a:pt x="2556" y="710"/>
                      <a:pt x="2591" y="663"/>
                      <a:pt x="2603" y="592"/>
                    </a:cubicBezTo>
                    <a:cubicBezTo>
                      <a:pt x="2615" y="498"/>
                      <a:pt x="2615" y="391"/>
                      <a:pt x="2473" y="344"/>
                    </a:cubicBezTo>
                    <a:cubicBezTo>
                      <a:pt x="2213" y="261"/>
                      <a:pt x="782" y="1"/>
                      <a:pt x="7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48"/>
              <p:cNvSpPr/>
              <p:nvPr/>
            </p:nvSpPr>
            <p:spPr>
              <a:xfrm>
                <a:off x="859952" y="4173268"/>
                <a:ext cx="60996" cy="95082"/>
              </a:xfrm>
              <a:custGeom>
                <a:avLst/>
                <a:gdLst/>
                <a:ahLst/>
                <a:cxnLst/>
                <a:rect l="l" t="t" r="r" b="b"/>
                <a:pathLst>
                  <a:path w="782" h="1219" extrusionOk="0">
                    <a:moveTo>
                      <a:pt x="1" y="0"/>
                    </a:moveTo>
                    <a:lnTo>
                      <a:pt x="12" y="1219"/>
                    </a:lnTo>
                    <a:lnTo>
                      <a:pt x="699" y="1183"/>
                    </a:lnTo>
                    <a:lnTo>
                      <a:pt x="781" y="36"/>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48"/>
              <p:cNvSpPr/>
              <p:nvPr/>
            </p:nvSpPr>
            <p:spPr>
              <a:xfrm>
                <a:off x="713234" y="4247056"/>
                <a:ext cx="204906" cy="55458"/>
              </a:xfrm>
              <a:custGeom>
                <a:avLst/>
                <a:gdLst/>
                <a:ahLst/>
                <a:cxnLst/>
                <a:rect l="l" t="t" r="r" b="b"/>
                <a:pathLst>
                  <a:path w="2627" h="711" extrusionOk="0">
                    <a:moveTo>
                      <a:pt x="1834" y="1"/>
                    </a:moveTo>
                    <a:cubicBezTo>
                      <a:pt x="1834" y="1"/>
                      <a:pt x="403" y="261"/>
                      <a:pt x="155" y="344"/>
                    </a:cubicBezTo>
                    <a:cubicBezTo>
                      <a:pt x="1" y="391"/>
                      <a:pt x="1" y="498"/>
                      <a:pt x="25" y="592"/>
                    </a:cubicBezTo>
                    <a:cubicBezTo>
                      <a:pt x="36" y="663"/>
                      <a:pt x="60" y="710"/>
                      <a:pt x="60" y="710"/>
                    </a:cubicBezTo>
                    <a:lnTo>
                      <a:pt x="2627" y="710"/>
                    </a:lnTo>
                    <a:lnTo>
                      <a:pt x="26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48"/>
              <p:cNvSpPr/>
              <p:nvPr/>
            </p:nvSpPr>
            <p:spPr>
              <a:xfrm>
                <a:off x="841544" y="3267220"/>
                <a:ext cx="428142" cy="930072"/>
              </a:xfrm>
              <a:custGeom>
                <a:avLst/>
                <a:gdLst/>
                <a:ahLst/>
                <a:cxnLst/>
                <a:rect l="l" t="t" r="r" b="b"/>
                <a:pathLst>
                  <a:path w="5489" h="11924" extrusionOk="0">
                    <a:moveTo>
                      <a:pt x="5489" y="0"/>
                    </a:moveTo>
                    <a:lnTo>
                      <a:pt x="130" y="60"/>
                    </a:lnTo>
                    <a:lnTo>
                      <a:pt x="0" y="11735"/>
                    </a:lnTo>
                    <a:lnTo>
                      <a:pt x="1100" y="11818"/>
                    </a:lnTo>
                    <a:lnTo>
                      <a:pt x="2957" y="1798"/>
                    </a:lnTo>
                    <a:lnTo>
                      <a:pt x="4164" y="11865"/>
                    </a:lnTo>
                    <a:lnTo>
                      <a:pt x="5347" y="11924"/>
                    </a:lnTo>
                    <a:lnTo>
                      <a:pt x="54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48"/>
              <p:cNvSpPr/>
              <p:nvPr/>
            </p:nvSpPr>
            <p:spPr>
              <a:xfrm>
                <a:off x="811982" y="2440030"/>
                <a:ext cx="544440" cy="830934"/>
              </a:xfrm>
              <a:custGeom>
                <a:avLst/>
                <a:gdLst/>
                <a:ahLst/>
                <a:cxnLst/>
                <a:rect l="l" t="t" r="r" b="b"/>
                <a:pathLst>
                  <a:path w="6980" h="10653" extrusionOk="0">
                    <a:moveTo>
                      <a:pt x="3286" y="1"/>
                    </a:moveTo>
                    <a:cubicBezTo>
                      <a:pt x="2641" y="1"/>
                      <a:pt x="1855" y="217"/>
                      <a:pt x="1207" y="432"/>
                    </a:cubicBezTo>
                    <a:cubicBezTo>
                      <a:pt x="1041" y="492"/>
                      <a:pt x="900" y="539"/>
                      <a:pt x="746" y="598"/>
                    </a:cubicBezTo>
                    <a:cubicBezTo>
                      <a:pt x="651" y="645"/>
                      <a:pt x="545" y="681"/>
                      <a:pt x="438" y="716"/>
                    </a:cubicBezTo>
                    <a:cubicBezTo>
                      <a:pt x="190" y="799"/>
                      <a:pt x="24" y="1024"/>
                      <a:pt x="1" y="1272"/>
                    </a:cubicBezTo>
                    <a:lnTo>
                      <a:pt x="1" y="1426"/>
                    </a:lnTo>
                    <a:cubicBezTo>
                      <a:pt x="12" y="1533"/>
                      <a:pt x="24" y="1651"/>
                      <a:pt x="36" y="1781"/>
                    </a:cubicBezTo>
                    <a:cubicBezTo>
                      <a:pt x="60" y="1899"/>
                      <a:pt x="72" y="2029"/>
                      <a:pt x="83" y="2160"/>
                    </a:cubicBezTo>
                    <a:cubicBezTo>
                      <a:pt x="95" y="2313"/>
                      <a:pt x="119" y="2491"/>
                      <a:pt x="142" y="2668"/>
                    </a:cubicBezTo>
                    <a:cubicBezTo>
                      <a:pt x="178" y="2893"/>
                      <a:pt x="202" y="3129"/>
                      <a:pt x="237" y="3378"/>
                    </a:cubicBezTo>
                    <a:lnTo>
                      <a:pt x="237" y="3390"/>
                    </a:lnTo>
                    <a:cubicBezTo>
                      <a:pt x="249" y="3555"/>
                      <a:pt x="273" y="3721"/>
                      <a:pt x="296" y="3898"/>
                    </a:cubicBezTo>
                    <a:cubicBezTo>
                      <a:pt x="320" y="4088"/>
                      <a:pt x="332" y="4277"/>
                      <a:pt x="367" y="4466"/>
                    </a:cubicBezTo>
                    <a:cubicBezTo>
                      <a:pt x="379" y="4632"/>
                      <a:pt x="403" y="4809"/>
                      <a:pt x="426" y="4975"/>
                    </a:cubicBezTo>
                    <a:cubicBezTo>
                      <a:pt x="438" y="5223"/>
                      <a:pt x="474" y="5460"/>
                      <a:pt x="497" y="5696"/>
                    </a:cubicBezTo>
                    <a:cubicBezTo>
                      <a:pt x="533" y="5862"/>
                      <a:pt x="545" y="6039"/>
                      <a:pt x="557" y="6205"/>
                    </a:cubicBezTo>
                    <a:cubicBezTo>
                      <a:pt x="568" y="6347"/>
                      <a:pt x="580" y="6501"/>
                      <a:pt x="604" y="6631"/>
                    </a:cubicBezTo>
                    <a:cubicBezTo>
                      <a:pt x="616" y="6796"/>
                      <a:pt x="627" y="6974"/>
                      <a:pt x="651" y="7140"/>
                    </a:cubicBezTo>
                    <a:cubicBezTo>
                      <a:pt x="675" y="7388"/>
                      <a:pt x="687" y="7636"/>
                      <a:pt x="698" y="7861"/>
                    </a:cubicBezTo>
                    <a:cubicBezTo>
                      <a:pt x="722" y="8039"/>
                      <a:pt x="734" y="8204"/>
                      <a:pt x="734" y="8358"/>
                    </a:cubicBezTo>
                    <a:lnTo>
                      <a:pt x="734" y="8926"/>
                    </a:lnTo>
                    <a:cubicBezTo>
                      <a:pt x="734" y="9091"/>
                      <a:pt x="722" y="9221"/>
                      <a:pt x="687" y="9292"/>
                    </a:cubicBezTo>
                    <a:cubicBezTo>
                      <a:pt x="675" y="9340"/>
                      <a:pt x="675" y="9363"/>
                      <a:pt x="663" y="9422"/>
                    </a:cubicBezTo>
                    <a:cubicBezTo>
                      <a:pt x="627" y="9588"/>
                      <a:pt x="604" y="9872"/>
                      <a:pt x="568" y="10156"/>
                    </a:cubicBezTo>
                    <a:cubicBezTo>
                      <a:pt x="557" y="10310"/>
                      <a:pt x="545" y="10487"/>
                      <a:pt x="521" y="10653"/>
                    </a:cubicBezTo>
                    <a:lnTo>
                      <a:pt x="5891" y="10653"/>
                    </a:lnTo>
                    <a:lnTo>
                      <a:pt x="5891" y="10156"/>
                    </a:lnTo>
                    <a:cubicBezTo>
                      <a:pt x="5891" y="9955"/>
                      <a:pt x="5891" y="9766"/>
                      <a:pt x="5880" y="9588"/>
                    </a:cubicBezTo>
                    <a:cubicBezTo>
                      <a:pt x="5880" y="9505"/>
                      <a:pt x="5880" y="9411"/>
                      <a:pt x="5868" y="9340"/>
                    </a:cubicBezTo>
                    <a:cubicBezTo>
                      <a:pt x="5844" y="9281"/>
                      <a:pt x="5844" y="9186"/>
                      <a:pt x="5868" y="9091"/>
                    </a:cubicBezTo>
                    <a:cubicBezTo>
                      <a:pt x="5880" y="8890"/>
                      <a:pt x="5903" y="8642"/>
                      <a:pt x="5950" y="8346"/>
                    </a:cubicBezTo>
                    <a:cubicBezTo>
                      <a:pt x="5962" y="8204"/>
                      <a:pt x="5998" y="8027"/>
                      <a:pt x="6021" y="7849"/>
                    </a:cubicBezTo>
                    <a:cubicBezTo>
                      <a:pt x="6057" y="7672"/>
                      <a:pt x="6081" y="7494"/>
                      <a:pt x="6116" y="7293"/>
                    </a:cubicBezTo>
                    <a:cubicBezTo>
                      <a:pt x="6152" y="7140"/>
                      <a:pt x="6175" y="6974"/>
                      <a:pt x="6199" y="6796"/>
                    </a:cubicBezTo>
                    <a:cubicBezTo>
                      <a:pt x="6234" y="6607"/>
                      <a:pt x="6282" y="6394"/>
                      <a:pt x="6305" y="6193"/>
                    </a:cubicBezTo>
                    <a:cubicBezTo>
                      <a:pt x="6341" y="6028"/>
                      <a:pt x="6365" y="5850"/>
                      <a:pt x="6400" y="5685"/>
                    </a:cubicBezTo>
                    <a:cubicBezTo>
                      <a:pt x="6447" y="5507"/>
                      <a:pt x="6471" y="5318"/>
                      <a:pt x="6495" y="5129"/>
                    </a:cubicBezTo>
                    <a:cubicBezTo>
                      <a:pt x="6530" y="4963"/>
                      <a:pt x="6566" y="4786"/>
                      <a:pt x="6589" y="4620"/>
                    </a:cubicBezTo>
                    <a:cubicBezTo>
                      <a:pt x="6637" y="4383"/>
                      <a:pt x="6684" y="4135"/>
                      <a:pt x="6708" y="3898"/>
                    </a:cubicBezTo>
                    <a:cubicBezTo>
                      <a:pt x="6743" y="3721"/>
                      <a:pt x="6755" y="3555"/>
                      <a:pt x="6779" y="3390"/>
                    </a:cubicBezTo>
                    <a:cubicBezTo>
                      <a:pt x="6779" y="3342"/>
                      <a:pt x="6802" y="3295"/>
                      <a:pt x="6802" y="3248"/>
                    </a:cubicBezTo>
                    <a:cubicBezTo>
                      <a:pt x="6826" y="3094"/>
                      <a:pt x="6838" y="2964"/>
                      <a:pt x="6861" y="2834"/>
                    </a:cubicBezTo>
                    <a:cubicBezTo>
                      <a:pt x="6885" y="2656"/>
                      <a:pt x="6897" y="2491"/>
                      <a:pt x="6920" y="2325"/>
                    </a:cubicBezTo>
                    <a:cubicBezTo>
                      <a:pt x="6932" y="2136"/>
                      <a:pt x="6944" y="1947"/>
                      <a:pt x="6956" y="1781"/>
                    </a:cubicBezTo>
                    <a:cubicBezTo>
                      <a:pt x="6980" y="1592"/>
                      <a:pt x="6980" y="1414"/>
                      <a:pt x="6980" y="1272"/>
                    </a:cubicBezTo>
                    <a:cubicBezTo>
                      <a:pt x="6956" y="1201"/>
                      <a:pt x="6956" y="1142"/>
                      <a:pt x="6944" y="1083"/>
                    </a:cubicBezTo>
                    <a:cubicBezTo>
                      <a:pt x="6932" y="1036"/>
                      <a:pt x="6932" y="1012"/>
                      <a:pt x="6920" y="977"/>
                    </a:cubicBezTo>
                    <a:cubicBezTo>
                      <a:pt x="6885" y="906"/>
                      <a:pt x="6861" y="846"/>
                      <a:pt x="6802" y="787"/>
                    </a:cubicBezTo>
                    <a:cubicBezTo>
                      <a:pt x="6719" y="716"/>
                      <a:pt x="6637" y="645"/>
                      <a:pt x="6530" y="586"/>
                    </a:cubicBezTo>
                    <a:cubicBezTo>
                      <a:pt x="6329" y="444"/>
                      <a:pt x="6045" y="350"/>
                      <a:pt x="5738" y="267"/>
                    </a:cubicBezTo>
                    <a:cubicBezTo>
                      <a:pt x="4732" y="18"/>
                      <a:pt x="3466" y="7"/>
                      <a:pt x="3466" y="7"/>
                    </a:cubicBezTo>
                    <a:cubicBezTo>
                      <a:pt x="3408" y="3"/>
                      <a:pt x="3347" y="1"/>
                      <a:pt x="3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48"/>
              <p:cNvSpPr/>
              <p:nvPr/>
            </p:nvSpPr>
            <p:spPr>
              <a:xfrm>
                <a:off x="851684" y="3233056"/>
                <a:ext cx="419874" cy="38844"/>
              </a:xfrm>
              <a:custGeom>
                <a:avLst/>
                <a:gdLst/>
                <a:ahLst/>
                <a:cxnLst/>
                <a:rect l="l" t="t" r="r" b="b"/>
                <a:pathLst>
                  <a:path w="5383" h="498" extrusionOk="0">
                    <a:moveTo>
                      <a:pt x="48" y="1"/>
                    </a:moveTo>
                    <a:cubicBezTo>
                      <a:pt x="36" y="154"/>
                      <a:pt x="24" y="344"/>
                      <a:pt x="0" y="498"/>
                    </a:cubicBezTo>
                    <a:lnTo>
                      <a:pt x="5371" y="498"/>
                    </a:lnTo>
                    <a:cubicBezTo>
                      <a:pt x="5382" y="344"/>
                      <a:pt x="5382" y="166"/>
                      <a:pt x="538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48"/>
              <p:cNvSpPr/>
              <p:nvPr/>
            </p:nvSpPr>
            <p:spPr>
              <a:xfrm>
                <a:off x="862760" y="3136180"/>
                <a:ext cx="407862" cy="52650"/>
              </a:xfrm>
              <a:custGeom>
                <a:avLst/>
                <a:gdLst/>
                <a:ahLst/>
                <a:cxnLst/>
                <a:rect l="l" t="t" r="r" b="b"/>
                <a:pathLst>
                  <a:path w="5229" h="675" extrusionOk="0">
                    <a:moveTo>
                      <a:pt x="71" y="1"/>
                    </a:moveTo>
                    <a:cubicBezTo>
                      <a:pt x="71" y="166"/>
                      <a:pt x="47" y="296"/>
                      <a:pt x="24" y="367"/>
                    </a:cubicBezTo>
                    <a:cubicBezTo>
                      <a:pt x="12" y="415"/>
                      <a:pt x="12" y="438"/>
                      <a:pt x="0" y="497"/>
                    </a:cubicBezTo>
                    <a:lnTo>
                      <a:pt x="5229" y="675"/>
                    </a:lnTo>
                    <a:cubicBezTo>
                      <a:pt x="5217" y="580"/>
                      <a:pt x="5217" y="497"/>
                      <a:pt x="5217" y="415"/>
                    </a:cubicBezTo>
                    <a:cubicBezTo>
                      <a:pt x="5205" y="356"/>
                      <a:pt x="5205" y="261"/>
                      <a:pt x="5217" y="166"/>
                    </a:cubicBezTo>
                    <a:lnTo>
                      <a:pt x="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48"/>
              <p:cNvSpPr/>
              <p:nvPr/>
            </p:nvSpPr>
            <p:spPr>
              <a:xfrm>
                <a:off x="865490" y="3053188"/>
                <a:ext cx="418080" cy="38766"/>
              </a:xfrm>
              <a:custGeom>
                <a:avLst/>
                <a:gdLst/>
                <a:ahLst/>
                <a:cxnLst/>
                <a:rect l="l" t="t" r="r" b="b"/>
                <a:pathLst>
                  <a:path w="5360" h="497" extrusionOk="0">
                    <a:moveTo>
                      <a:pt x="1" y="0"/>
                    </a:moveTo>
                    <a:cubicBezTo>
                      <a:pt x="12" y="178"/>
                      <a:pt x="36" y="343"/>
                      <a:pt x="36" y="497"/>
                    </a:cubicBezTo>
                    <a:lnTo>
                      <a:pt x="5288" y="497"/>
                    </a:lnTo>
                    <a:cubicBezTo>
                      <a:pt x="5300" y="355"/>
                      <a:pt x="5324" y="178"/>
                      <a:pt x="535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48"/>
              <p:cNvSpPr/>
              <p:nvPr/>
            </p:nvSpPr>
            <p:spPr>
              <a:xfrm>
                <a:off x="906128" y="2439094"/>
                <a:ext cx="352482" cy="89154"/>
              </a:xfrm>
              <a:custGeom>
                <a:avLst/>
                <a:gdLst/>
                <a:ahLst/>
                <a:cxnLst/>
                <a:rect l="l" t="t" r="r" b="b"/>
                <a:pathLst>
                  <a:path w="4519" h="1143" extrusionOk="0">
                    <a:moveTo>
                      <a:pt x="2079" y="1"/>
                    </a:moveTo>
                    <a:cubicBezTo>
                      <a:pt x="1434" y="1"/>
                      <a:pt x="648" y="217"/>
                      <a:pt x="0" y="433"/>
                    </a:cubicBezTo>
                    <a:cubicBezTo>
                      <a:pt x="225" y="918"/>
                      <a:pt x="899" y="906"/>
                      <a:pt x="1349" y="965"/>
                    </a:cubicBezTo>
                    <a:cubicBezTo>
                      <a:pt x="1751" y="1024"/>
                      <a:pt x="2141" y="1142"/>
                      <a:pt x="2543" y="1142"/>
                    </a:cubicBezTo>
                    <a:cubicBezTo>
                      <a:pt x="3241" y="1131"/>
                      <a:pt x="3880" y="728"/>
                      <a:pt x="4448" y="326"/>
                    </a:cubicBezTo>
                    <a:cubicBezTo>
                      <a:pt x="4483" y="314"/>
                      <a:pt x="4507" y="303"/>
                      <a:pt x="4519" y="291"/>
                    </a:cubicBezTo>
                    <a:cubicBezTo>
                      <a:pt x="3525" y="30"/>
                      <a:pt x="2259" y="19"/>
                      <a:pt x="2259" y="7"/>
                    </a:cubicBezTo>
                    <a:cubicBezTo>
                      <a:pt x="2201" y="3"/>
                      <a:pt x="2140" y="1"/>
                      <a:pt x="20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48"/>
              <p:cNvSpPr/>
              <p:nvPr/>
            </p:nvSpPr>
            <p:spPr>
              <a:xfrm>
                <a:off x="1164464" y="2494474"/>
                <a:ext cx="241800" cy="841698"/>
              </a:xfrm>
              <a:custGeom>
                <a:avLst/>
                <a:gdLst/>
                <a:ahLst/>
                <a:cxnLst/>
                <a:rect l="l" t="t" r="r" b="b"/>
                <a:pathLst>
                  <a:path w="3100" h="10791" extrusionOk="0">
                    <a:moveTo>
                      <a:pt x="1717" y="1"/>
                    </a:moveTo>
                    <a:cubicBezTo>
                      <a:pt x="1689" y="1"/>
                      <a:pt x="1661" y="2"/>
                      <a:pt x="1633" y="7"/>
                    </a:cubicBezTo>
                    <a:cubicBezTo>
                      <a:pt x="1290" y="54"/>
                      <a:pt x="1053" y="373"/>
                      <a:pt x="1088" y="716"/>
                    </a:cubicBezTo>
                    <a:lnTo>
                      <a:pt x="1834" y="5625"/>
                    </a:lnTo>
                    <a:lnTo>
                      <a:pt x="710" y="9470"/>
                    </a:lnTo>
                    <a:cubicBezTo>
                      <a:pt x="710" y="9470"/>
                      <a:pt x="532" y="9777"/>
                      <a:pt x="521" y="9813"/>
                    </a:cubicBezTo>
                    <a:cubicBezTo>
                      <a:pt x="497" y="9813"/>
                      <a:pt x="130" y="9955"/>
                      <a:pt x="107" y="10061"/>
                    </a:cubicBezTo>
                    <a:cubicBezTo>
                      <a:pt x="83" y="10144"/>
                      <a:pt x="107" y="10262"/>
                      <a:pt x="107" y="10262"/>
                    </a:cubicBezTo>
                    <a:cubicBezTo>
                      <a:pt x="107" y="10262"/>
                      <a:pt x="0" y="10582"/>
                      <a:pt x="0" y="10617"/>
                    </a:cubicBezTo>
                    <a:cubicBezTo>
                      <a:pt x="13" y="10716"/>
                      <a:pt x="74" y="10738"/>
                      <a:pt x="125" y="10738"/>
                    </a:cubicBezTo>
                    <a:cubicBezTo>
                      <a:pt x="166" y="10738"/>
                      <a:pt x="201" y="10724"/>
                      <a:pt x="201" y="10724"/>
                    </a:cubicBezTo>
                    <a:cubicBezTo>
                      <a:pt x="201" y="10724"/>
                      <a:pt x="254" y="10784"/>
                      <a:pt x="336" y="10784"/>
                    </a:cubicBezTo>
                    <a:cubicBezTo>
                      <a:pt x="356" y="10784"/>
                      <a:pt x="379" y="10780"/>
                      <a:pt x="402" y="10771"/>
                    </a:cubicBezTo>
                    <a:cubicBezTo>
                      <a:pt x="418" y="10765"/>
                      <a:pt x="431" y="10763"/>
                      <a:pt x="442" y="10763"/>
                    </a:cubicBezTo>
                    <a:cubicBezTo>
                      <a:pt x="480" y="10763"/>
                      <a:pt x="497" y="10791"/>
                      <a:pt x="540" y="10791"/>
                    </a:cubicBezTo>
                    <a:cubicBezTo>
                      <a:pt x="559" y="10791"/>
                      <a:pt x="583" y="10786"/>
                      <a:pt x="615" y="10771"/>
                    </a:cubicBezTo>
                    <a:cubicBezTo>
                      <a:pt x="634" y="10762"/>
                      <a:pt x="649" y="10759"/>
                      <a:pt x="664" y="10759"/>
                    </a:cubicBezTo>
                    <a:cubicBezTo>
                      <a:pt x="690" y="10759"/>
                      <a:pt x="713" y="10768"/>
                      <a:pt x="741" y="10768"/>
                    </a:cubicBezTo>
                    <a:cubicBezTo>
                      <a:pt x="777" y="10768"/>
                      <a:pt x="824" y="10752"/>
                      <a:pt x="899" y="10676"/>
                    </a:cubicBezTo>
                    <a:cubicBezTo>
                      <a:pt x="1053" y="10546"/>
                      <a:pt x="1053" y="10120"/>
                      <a:pt x="1053" y="10120"/>
                    </a:cubicBezTo>
                    <a:lnTo>
                      <a:pt x="1230" y="9718"/>
                    </a:lnTo>
                    <a:lnTo>
                      <a:pt x="3040" y="5909"/>
                    </a:lnTo>
                    <a:lnTo>
                      <a:pt x="3076" y="5862"/>
                    </a:lnTo>
                    <a:cubicBezTo>
                      <a:pt x="3076" y="5850"/>
                      <a:pt x="3076" y="5826"/>
                      <a:pt x="3088" y="5815"/>
                    </a:cubicBezTo>
                    <a:cubicBezTo>
                      <a:pt x="3088" y="5803"/>
                      <a:pt x="3099" y="5791"/>
                      <a:pt x="3099" y="5755"/>
                    </a:cubicBezTo>
                    <a:lnTo>
                      <a:pt x="3099" y="5708"/>
                    </a:lnTo>
                    <a:cubicBezTo>
                      <a:pt x="3088" y="5696"/>
                      <a:pt x="3088" y="5637"/>
                      <a:pt x="3088" y="5578"/>
                    </a:cubicBezTo>
                    <a:lnTo>
                      <a:pt x="2342" y="539"/>
                    </a:lnTo>
                    <a:cubicBezTo>
                      <a:pt x="2299" y="225"/>
                      <a:pt x="2018" y="1"/>
                      <a:pt x="17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48"/>
              <p:cNvSpPr/>
              <p:nvPr/>
            </p:nvSpPr>
            <p:spPr>
              <a:xfrm>
                <a:off x="1235522" y="2485036"/>
                <a:ext cx="144924" cy="227760"/>
              </a:xfrm>
              <a:custGeom>
                <a:avLst/>
                <a:gdLst/>
                <a:ahLst/>
                <a:cxnLst/>
                <a:rect l="l" t="t" r="r" b="b"/>
                <a:pathLst>
                  <a:path w="1858" h="2920" extrusionOk="0">
                    <a:moveTo>
                      <a:pt x="803" y="0"/>
                    </a:moveTo>
                    <a:cubicBezTo>
                      <a:pt x="760" y="0"/>
                      <a:pt x="716" y="3"/>
                      <a:pt x="674" y="9"/>
                    </a:cubicBezTo>
                    <a:cubicBezTo>
                      <a:pt x="331" y="57"/>
                      <a:pt x="83" y="317"/>
                      <a:pt x="24" y="624"/>
                    </a:cubicBezTo>
                    <a:cubicBezTo>
                      <a:pt x="0" y="707"/>
                      <a:pt x="0" y="790"/>
                      <a:pt x="24" y="885"/>
                    </a:cubicBezTo>
                    <a:lnTo>
                      <a:pt x="59" y="1145"/>
                    </a:lnTo>
                    <a:lnTo>
                      <a:pt x="154" y="1689"/>
                    </a:lnTo>
                    <a:lnTo>
                      <a:pt x="225" y="2221"/>
                    </a:lnTo>
                    <a:lnTo>
                      <a:pt x="319" y="2836"/>
                    </a:lnTo>
                    <a:lnTo>
                      <a:pt x="331" y="2919"/>
                    </a:lnTo>
                    <a:lnTo>
                      <a:pt x="580" y="2872"/>
                    </a:lnTo>
                    <a:lnTo>
                      <a:pt x="1041" y="2801"/>
                    </a:lnTo>
                    <a:lnTo>
                      <a:pt x="1857" y="2683"/>
                    </a:lnTo>
                    <a:lnTo>
                      <a:pt x="1834" y="2552"/>
                    </a:lnTo>
                    <a:lnTo>
                      <a:pt x="1763" y="2020"/>
                    </a:lnTo>
                    <a:lnTo>
                      <a:pt x="1680" y="1429"/>
                    </a:lnTo>
                    <a:lnTo>
                      <a:pt x="1597" y="896"/>
                    </a:lnTo>
                    <a:lnTo>
                      <a:pt x="1573" y="707"/>
                    </a:lnTo>
                    <a:lnTo>
                      <a:pt x="1561" y="648"/>
                    </a:lnTo>
                    <a:cubicBezTo>
                      <a:pt x="1538" y="553"/>
                      <a:pt x="1514" y="471"/>
                      <a:pt x="1467" y="388"/>
                    </a:cubicBezTo>
                    <a:cubicBezTo>
                      <a:pt x="1408" y="293"/>
                      <a:pt x="1337" y="199"/>
                      <a:pt x="1242" y="139"/>
                    </a:cubicBezTo>
                    <a:cubicBezTo>
                      <a:pt x="1147" y="80"/>
                      <a:pt x="1041" y="21"/>
                      <a:pt x="923" y="9"/>
                    </a:cubicBezTo>
                    <a:cubicBezTo>
                      <a:pt x="887" y="3"/>
                      <a:pt x="846" y="0"/>
                      <a:pt x="80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48"/>
              <p:cNvSpPr/>
              <p:nvPr/>
            </p:nvSpPr>
            <p:spPr>
              <a:xfrm>
                <a:off x="739988" y="2498764"/>
                <a:ext cx="225264" cy="846144"/>
              </a:xfrm>
              <a:custGeom>
                <a:avLst/>
                <a:gdLst/>
                <a:ahLst/>
                <a:cxnLst/>
                <a:rect l="l" t="t" r="r" b="b"/>
                <a:pathLst>
                  <a:path w="2888" h="10848" extrusionOk="0">
                    <a:moveTo>
                      <a:pt x="1617" y="1"/>
                    </a:moveTo>
                    <a:cubicBezTo>
                      <a:pt x="1326" y="1"/>
                      <a:pt x="1058" y="203"/>
                      <a:pt x="995" y="508"/>
                    </a:cubicBezTo>
                    <a:lnTo>
                      <a:pt x="13" y="5511"/>
                    </a:lnTo>
                    <a:cubicBezTo>
                      <a:pt x="1" y="5570"/>
                      <a:pt x="1" y="5629"/>
                      <a:pt x="13" y="5689"/>
                    </a:cubicBezTo>
                    <a:lnTo>
                      <a:pt x="13" y="5724"/>
                    </a:lnTo>
                    <a:cubicBezTo>
                      <a:pt x="13" y="5748"/>
                      <a:pt x="13" y="5760"/>
                      <a:pt x="36" y="5795"/>
                    </a:cubicBezTo>
                    <a:cubicBezTo>
                      <a:pt x="36" y="5807"/>
                      <a:pt x="36" y="5819"/>
                      <a:pt x="48" y="5831"/>
                    </a:cubicBezTo>
                    <a:lnTo>
                      <a:pt x="60" y="5878"/>
                    </a:lnTo>
                    <a:lnTo>
                      <a:pt x="1716" y="9770"/>
                    </a:lnTo>
                    <a:lnTo>
                      <a:pt x="1870" y="10172"/>
                    </a:lnTo>
                    <a:cubicBezTo>
                      <a:pt x="1870" y="10172"/>
                      <a:pt x="1846" y="10586"/>
                      <a:pt x="1988" y="10728"/>
                    </a:cubicBezTo>
                    <a:cubicBezTo>
                      <a:pt x="2053" y="10803"/>
                      <a:pt x="2096" y="10820"/>
                      <a:pt x="2131" y="10820"/>
                    </a:cubicBezTo>
                    <a:cubicBezTo>
                      <a:pt x="2158" y="10820"/>
                      <a:pt x="2180" y="10810"/>
                      <a:pt x="2204" y="10810"/>
                    </a:cubicBezTo>
                    <a:cubicBezTo>
                      <a:pt x="2218" y="10810"/>
                      <a:pt x="2232" y="10813"/>
                      <a:pt x="2248" y="10822"/>
                    </a:cubicBezTo>
                    <a:cubicBezTo>
                      <a:pt x="2283" y="10841"/>
                      <a:pt x="2308" y="10848"/>
                      <a:pt x="2327" y="10848"/>
                    </a:cubicBezTo>
                    <a:cubicBezTo>
                      <a:pt x="2366" y="10848"/>
                      <a:pt x="2385" y="10822"/>
                      <a:pt x="2422" y="10822"/>
                    </a:cubicBezTo>
                    <a:cubicBezTo>
                      <a:pt x="2436" y="10822"/>
                      <a:pt x="2452" y="10825"/>
                      <a:pt x="2473" y="10834"/>
                    </a:cubicBezTo>
                    <a:cubicBezTo>
                      <a:pt x="2497" y="10844"/>
                      <a:pt x="2519" y="10847"/>
                      <a:pt x="2538" y="10847"/>
                    </a:cubicBezTo>
                    <a:cubicBezTo>
                      <a:pt x="2617" y="10847"/>
                      <a:pt x="2662" y="10787"/>
                      <a:pt x="2662" y="10787"/>
                    </a:cubicBezTo>
                    <a:cubicBezTo>
                      <a:pt x="2662" y="10787"/>
                      <a:pt x="2710" y="10812"/>
                      <a:pt x="2760" y="10812"/>
                    </a:cubicBezTo>
                    <a:cubicBezTo>
                      <a:pt x="2808" y="10812"/>
                      <a:pt x="2858" y="10790"/>
                      <a:pt x="2875" y="10704"/>
                    </a:cubicBezTo>
                    <a:cubicBezTo>
                      <a:pt x="2887" y="10657"/>
                      <a:pt x="2793" y="10326"/>
                      <a:pt x="2793" y="10326"/>
                    </a:cubicBezTo>
                    <a:cubicBezTo>
                      <a:pt x="2793" y="10326"/>
                      <a:pt x="2828" y="10207"/>
                      <a:pt x="2816" y="10124"/>
                    </a:cubicBezTo>
                    <a:cubicBezTo>
                      <a:pt x="2793" y="10018"/>
                      <a:pt x="2426" y="9841"/>
                      <a:pt x="2414" y="9841"/>
                    </a:cubicBezTo>
                    <a:cubicBezTo>
                      <a:pt x="2402" y="9817"/>
                      <a:pt x="2237" y="9498"/>
                      <a:pt x="2237" y="9498"/>
                    </a:cubicBezTo>
                    <a:lnTo>
                      <a:pt x="1290" y="5606"/>
                    </a:lnTo>
                    <a:lnTo>
                      <a:pt x="2237" y="744"/>
                    </a:lnTo>
                    <a:cubicBezTo>
                      <a:pt x="2296" y="401"/>
                      <a:pt x="2071" y="82"/>
                      <a:pt x="1728" y="11"/>
                    </a:cubicBezTo>
                    <a:cubicBezTo>
                      <a:pt x="1691" y="4"/>
                      <a:pt x="1654" y="1"/>
                      <a:pt x="16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48"/>
              <p:cNvSpPr/>
              <p:nvPr/>
            </p:nvSpPr>
            <p:spPr>
              <a:xfrm>
                <a:off x="773216" y="2485972"/>
                <a:ext cx="151398" cy="230490"/>
              </a:xfrm>
              <a:custGeom>
                <a:avLst/>
                <a:gdLst/>
                <a:ahLst/>
                <a:cxnLst/>
                <a:rect l="l" t="t" r="r" b="b"/>
                <a:pathLst>
                  <a:path w="1941" h="2955" extrusionOk="0">
                    <a:moveTo>
                      <a:pt x="1182" y="0"/>
                    </a:moveTo>
                    <a:cubicBezTo>
                      <a:pt x="1142" y="0"/>
                      <a:pt x="1101" y="3"/>
                      <a:pt x="1054" y="9"/>
                    </a:cubicBezTo>
                    <a:cubicBezTo>
                      <a:pt x="935" y="21"/>
                      <a:pt x="829" y="68"/>
                      <a:pt x="734" y="127"/>
                    </a:cubicBezTo>
                    <a:cubicBezTo>
                      <a:pt x="639" y="187"/>
                      <a:pt x="557" y="281"/>
                      <a:pt x="498" y="376"/>
                    </a:cubicBezTo>
                    <a:cubicBezTo>
                      <a:pt x="450" y="459"/>
                      <a:pt x="415" y="541"/>
                      <a:pt x="391" y="636"/>
                    </a:cubicBezTo>
                    <a:lnTo>
                      <a:pt x="379" y="695"/>
                    </a:lnTo>
                    <a:lnTo>
                      <a:pt x="332" y="884"/>
                    </a:lnTo>
                    <a:lnTo>
                      <a:pt x="225" y="1405"/>
                    </a:lnTo>
                    <a:lnTo>
                      <a:pt x="107" y="1996"/>
                    </a:lnTo>
                    <a:lnTo>
                      <a:pt x="1" y="2529"/>
                    </a:lnTo>
                    <a:lnTo>
                      <a:pt x="36" y="2659"/>
                    </a:lnTo>
                    <a:lnTo>
                      <a:pt x="829" y="2824"/>
                    </a:lnTo>
                    <a:lnTo>
                      <a:pt x="1290" y="2907"/>
                    </a:lnTo>
                    <a:lnTo>
                      <a:pt x="1538" y="2954"/>
                    </a:lnTo>
                    <a:lnTo>
                      <a:pt x="1562" y="2860"/>
                    </a:lnTo>
                    <a:lnTo>
                      <a:pt x="1680" y="2257"/>
                    </a:lnTo>
                    <a:lnTo>
                      <a:pt x="1775" y="1724"/>
                    </a:lnTo>
                    <a:lnTo>
                      <a:pt x="1882" y="1180"/>
                    </a:lnTo>
                    <a:lnTo>
                      <a:pt x="1929" y="908"/>
                    </a:lnTo>
                    <a:cubicBezTo>
                      <a:pt x="1941" y="825"/>
                      <a:pt x="1941" y="731"/>
                      <a:pt x="1929" y="660"/>
                    </a:cubicBezTo>
                    <a:cubicBezTo>
                      <a:pt x="1882" y="352"/>
                      <a:pt x="1645" y="68"/>
                      <a:pt x="1302" y="9"/>
                    </a:cubicBezTo>
                    <a:cubicBezTo>
                      <a:pt x="1261" y="3"/>
                      <a:pt x="1222" y="0"/>
                      <a:pt x="11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48"/>
              <p:cNvSpPr/>
              <p:nvPr/>
            </p:nvSpPr>
            <p:spPr>
              <a:xfrm>
                <a:off x="1131236" y="3294910"/>
                <a:ext cx="127374" cy="85020"/>
              </a:xfrm>
              <a:custGeom>
                <a:avLst/>
                <a:gdLst/>
                <a:ahLst/>
                <a:cxnLst/>
                <a:rect l="l" t="t" r="r" b="b"/>
                <a:pathLst>
                  <a:path w="1633" h="1090" extrusionOk="0">
                    <a:moveTo>
                      <a:pt x="249" y="0"/>
                    </a:moveTo>
                    <a:cubicBezTo>
                      <a:pt x="249" y="0"/>
                      <a:pt x="0" y="828"/>
                      <a:pt x="781" y="1053"/>
                    </a:cubicBezTo>
                    <a:cubicBezTo>
                      <a:pt x="867" y="1078"/>
                      <a:pt x="944" y="1089"/>
                      <a:pt x="1013" y="1089"/>
                    </a:cubicBezTo>
                    <a:cubicBezTo>
                      <a:pt x="1595" y="1089"/>
                      <a:pt x="1633" y="296"/>
                      <a:pt x="1633" y="296"/>
                    </a:cubicBezTo>
                    <a:lnTo>
                      <a:pt x="1633" y="296"/>
                    </a:lnTo>
                    <a:cubicBezTo>
                      <a:pt x="1535" y="311"/>
                      <a:pt x="1440" y="317"/>
                      <a:pt x="1349" y="317"/>
                    </a:cubicBezTo>
                    <a:cubicBezTo>
                      <a:pt x="711" y="317"/>
                      <a:pt x="249" y="0"/>
                      <a:pt x="24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48"/>
              <p:cNvSpPr/>
              <p:nvPr/>
            </p:nvSpPr>
            <p:spPr>
              <a:xfrm>
                <a:off x="869156" y="3294910"/>
                <a:ext cx="129246" cy="85020"/>
              </a:xfrm>
              <a:custGeom>
                <a:avLst/>
                <a:gdLst/>
                <a:ahLst/>
                <a:cxnLst/>
                <a:rect l="l" t="t" r="r" b="b"/>
                <a:pathLst>
                  <a:path w="1657" h="1090" extrusionOk="0">
                    <a:moveTo>
                      <a:pt x="1397" y="0"/>
                    </a:moveTo>
                    <a:lnTo>
                      <a:pt x="1397" y="0"/>
                    </a:lnTo>
                    <a:cubicBezTo>
                      <a:pt x="1397" y="0"/>
                      <a:pt x="926" y="317"/>
                      <a:pt x="285" y="317"/>
                    </a:cubicBezTo>
                    <a:cubicBezTo>
                      <a:pt x="194" y="317"/>
                      <a:pt x="99" y="311"/>
                      <a:pt x="1" y="296"/>
                    </a:cubicBezTo>
                    <a:lnTo>
                      <a:pt x="1" y="296"/>
                    </a:lnTo>
                    <a:cubicBezTo>
                      <a:pt x="1" y="296"/>
                      <a:pt x="48" y="1089"/>
                      <a:pt x="632" y="1089"/>
                    </a:cubicBezTo>
                    <a:cubicBezTo>
                      <a:pt x="702" y="1089"/>
                      <a:pt x="779" y="1078"/>
                      <a:pt x="864" y="1053"/>
                    </a:cubicBezTo>
                    <a:cubicBezTo>
                      <a:pt x="1657" y="828"/>
                      <a:pt x="1397" y="0"/>
                      <a:pt x="139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48"/>
              <p:cNvSpPr/>
              <p:nvPr/>
            </p:nvSpPr>
            <p:spPr>
              <a:xfrm>
                <a:off x="951290" y="2653672"/>
                <a:ext cx="267696" cy="295308"/>
              </a:xfrm>
              <a:custGeom>
                <a:avLst/>
                <a:gdLst/>
                <a:ahLst/>
                <a:cxnLst/>
                <a:rect l="l" t="t" r="r" b="b"/>
                <a:pathLst>
                  <a:path w="3432" h="3786" extrusionOk="0">
                    <a:moveTo>
                      <a:pt x="1669" y="272"/>
                    </a:moveTo>
                    <a:cubicBezTo>
                      <a:pt x="1775" y="272"/>
                      <a:pt x="1846" y="343"/>
                      <a:pt x="1846" y="450"/>
                    </a:cubicBezTo>
                    <a:cubicBezTo>
                      <a:pt x="1846" y="532"/>
                      <a:pt x="1775" y="627"/>
                      <a:pt x="1669" y="627"/>
                    </a:cubicBezTo>
                    <a:cubicBezTo>
                      <a:pt x="1574" y="627"/>
                      <a:pt x="1491" y="544"/>
                      <a:pt x="1491" y="450"/>
                    </a:cubicBezTo>
                    <a:cubicBezTo>
                      <a:pt x="1491" y="355"/>
                      <a:pt x="1562" y="272"/>
                      <a:pt x="1669" y="272"/>
                    </a:cubicBezTo>
                    <a:close/>
                    <a:moveTo>
                      <a:pt x="1704" y="0"/>
                    </a:moveTo>
                    <a:cubicBezTo>
                      <a:pt x="1479" y="0"/>
                      <a:pt x="1290" y="178"/>
                      <a:pt x="1290" y="414"/>
                    </a:cubicBezTo>
                    <a:cubicBezTo>
                      <a:pt x="1290" y="568"/>
                      <a:pt x="1373" y="698"/>
                      <a:pt x="1491" y="769"/>
                    </a:cubicBezTo>
                    <a:lnTo>
                      <a:pt x="1491" y="1360"/>
                    </a:lnTo>
                    <a:lnTo>
                      <a:pt x="1148" y="1360"/>
                    </a:lnTo>
                    <a:cubicBezTo>
                      <a:pt x="1113" y="1301"/>
                      <a:pt x="1053" y="1278"/>
                      <a:pt x="971" y="1278"/>
                    </a:cubicBezTo>
                    <a:cubicBezTo>
                      <a:pt x="852" y="1278"/>
                      <a:pt x="758" y="1360"/>
                      <a:pt x="734" y="1479"/>
                    </a:cubicBezTo>
                    <a:lnTo>
                      <a:pt x="734" y="1514"/>
                    </a:lnTo>
                    <a:lnTo>
                      <a:pt x="734" y="1562"/>
                    </a:lnTo>
                    <a:cubicBezTo>
                      <a:pt x="734" y="1573"/>
                      <a:pt x="734" y="1585"/>
                      <a:pt x="758" y="1597"/>
                    </a:cubicBezTo>
                    <a:cubicBezTo>
                      <a:pt x="758" y="1597"/>
                      <a:pt x="758" y="1621"/>
                      <a:pt x="770" y="1621"/>
                    </a:cubicBezTo>
                    <a:cubicBezTo>
                      <a:pt x="770" y="1621"/>
                      <a:pt x="770" y="1633"/>
                      <a:pt x="781" y="1633"/>
                    </a:cubicBezTo>
                    <a:lnTo>
                      <a:pt x="793" y="1644"/>
                    </a:lnTo>
                    <a:lnTo>
                      <a:pt x="817" y="1656"/>
                    </a:lnTo>
                    <a:lnTo>
                      <a:pt x="829" y="1668"/>
                    </a:lnTo>
                    <a:lnTo>
                      <a:pt x="841" y="1692"/>
                    </a:lnTo>
                    <a:cubicBezTo>
                      <a:pt x="841" y="1692"/>
                      <a:pt x="852" y="1692"/>
                      <a:pt x="852" y="1703"/>
                    </a:cubicBezTo>
                    <a:lnTo>
                      <a:pt x="876" y="1715"/>
                    </a:lnTo>
                    <a:lnTo>
                      <a:pt x="888" y="1715"/>
                    </a:lnTo>
                    <a:cubicBezTo>
                      <a:pt x="900" y="1715"/>
                      <a:pt x="900" y="1715"/>
                      <a:pt x="912" y="1727"/>
                    </a:cubicBezTo>
                    <a:lnTo>
                      <a:pt x="971" y="1727"/>
                    </a:lnTo>
                    <a:cubicBezTo>
                      <a:pt x="1018" y="1727"/>
                      <a:pt x="1065" y="1715"/>
                      <a:pt x="1089" y="1692"/>
                    </a:cubicBezTo>
                    <a:cubicBezTo>
                      <a:pt x="1113" y="1668"/>
                      <a:pt x="1136" y="1656"/>
                      <a:pt x="1148" y="1644"/>
                    </a:cubicBezTo>
                    <a:lnTo>
                      <a:pt x="1491" y="1644"/>
                    </a:lnTo>
                    <a:lnTo>
                      <a:pt x="1491" y="2898"/>
                    </a:lnTo>
                    <a:cubicBezTo>
                      <a:pt x="1491" y="2898"/>
                      <a:pt x="1432" y="3170"/>
                      <a:pt x="1089" y="3182"/>
                    </a:cubicBezTo>
                    <a:lnTo>
                      <a:pt x="994" y="3182"/>
                    </a:lnTo>
                    <a:cubicBezTo>
                      <a:pt x="971" y="3182"/>
                      <a:pt x="959" y="3182"/>
                      <a:pt x="947" y="3170"/>
                    </a:cubicBezTo>
                    <a:lnTo>
                      <a:pt x="935" y="3170"/>
                    </a:lnTo>
                    <a:cubicBezTo>
                      <a:pt x="912" y="3170"/>
                      <a:pt x="900" y="3147"/>
                      <a:pt x="888" y="3147"/>
                    </a:cubicBezTo>
                    <a:cubicBezTo>
                      <a:pt x="876" y="3147"/>
                      <a:pt x="841" y="3135"/>
                      <a:pt x="829" y="3123"/>
                    </a:cubicBezTo>
                    <a:cubicBezTo>
                      <a:pt x="639" y="3028"/>
                      <a:pt x="462" y="2839"/>
                      <a:pt x="344" y="2697"/>
                    </a:cubicBezTo>
                    <a:cubicBezTo>
                      <a:pt x="409" y="2673"/>
                      <a:pt x="471" y="2668"/>
                      <a:pt x="517" y="2668"/>
                    </a:cubicBezTo>
                    <a:cubicBezTo>
                      <a:pt x="563" y="2668"/>
                      <a:pt x="592" y="2673"/>
                      <a:pt x="592" y="2673"/>
                    </a:cubicBezTo>
                    <a:cubicBezTo>
                      <a:pt x="592" y="2673"/>
                      <a:pt x="521" y="2555"/>
                      <a:pt x="415" y="2484"/>
                    </a:cubicBezTo>
                    <a:cubicBezTo>
                      <a:pt x="314" y="2420"/>
                      <a:pt x="162" y="2413"/>
                      <a:pt x="100" y="2413"/>
                    </a:cubicBezTo>
                    <a:cubicBezTo>
                      <a:pt x="82" y="2413"/>
                      <a:pt x="72" y="2413"/>
                      <a:pt x="72" y="2413"/>
                    </a:cubicBezTo>
                    <a:cubicBezTo>
                      <a:pt x="72" y="2413"/>
                      <a:pt x="48" y="2472"/>
                      <a:pt x="13" y="2543"/>
                    </a:cubicBezTo>
                    <a:cubicBezTo>
                      <a:pt x="13" y="2543"/>
                      <a:pt x="13" y="2555"/>
                      <a:pt x="1" y="2579"/>
                    </a:cubicBezTo>
                    <a:lnTo>
                      <a:pt x="1" y="2591"/>
                    </a:lnTo>
                    <a:lnTo>
                      <a:pt x="1" y="2602"/>
                    </a:lnTo>
                    <a:lnTo>
                      <a:pt x="1" y="2614"/>
                    </a:lnTo>
                    <a:lnTo>
                      <a:pt x="1" y="2638"/>
                    </a:lnTo>
                    <a:lnTo>
                      <a:pt x="1" y="2650"/>
                    </a:lnTo>
                    <a:lnTo>
                      <a:pt x="1" y="2673"/>
                    </a:lnTo>
                    <a:lnTo>
                      <a:pt x="1" y="2697"/>
                    </a:lnTo>
                    <a:lnTo>
                      <a:pt x="1" y="2721"/>
                    </a:lnTo>
                    <a:lnTo>
                      <a:pt x="1" y="2733"/>
                    </a:lnTo>
                    <a:lnTo>
                      <a:pt x="1" y="2756"/>
                    </a:lnTo>
                    <a:lnTo>
                      <a:pt x="1" y="2780"/>
                    </a:lnTo>
                    <a:cubicBezTo>
                      <a:pt x="13" y="2898"/>
                      <a:pt x="72" y="3005"/>
                      <a:pt x="72" y="3005"/>
                    </a:cubicBezTo>
                    <a:lnTo>
                      <a:pt x="72" y="2993"/>
                    </a:lnTo>
                    <a:lnTo>
                      <a:pt x="72" y="2969"/>
                    </a:lnTo>
                    <a:lnTo>
                      <a:pt x="72" y="2957"/>
                    </a:lnTo>
                    <a:cubicBezTo>
                      <a:pt x="84" y="2910"/>
                      <a:pt x="131" y="2851"/>
                      <a:pt x="190" y="2792"/>
                    </a:cubicBezTo>
                    <a:lnTo>
                      <a:pt x="190" y="2815"/>
                    </a:lnTo>
                    <a:cubicBezTo>
                      <a:pt x="367" y="3123"/>
                      <a:pt x="829" y="3549"/>
                      <a:pt x="1255" y="3643"/>
                    </a:cubicBezTo>
                    <a:cubicBezTo>
                      <a:pt x="1266" y="3643"/>
                      <a:pt x="1290" y="3643"/>
                      <a:pt x="1302" y="3655"/>
                    </a:cubicBezTo>
                    <a:lnTo>
                      <a:pt x="1314" y="3655"/>
                    </a:lnTo>
                    <a:cubicBezTo>
                      <a:pt x="1326" y="3655"/>
                      <a:pt x="1349" y="3655"/>
                      <a:pt x="1361" y="3667"/>
                    </a:cubicBezTo>
                    <a:lnTo>
                      <a:pt x="1373" y="3667"/>
                    </a:lnTo>
                    <a:cubicBezTo>
                      <a:pt x="1420" y="3679"/>
                      <a:pt x="1467" y="3703"/>
                      <a:pt x="1491" y="3703"/>
                    </a:cubicBezTo>
                    <a:cubicBezTo>
                      <a:pt x="1562" y="3714"/>
                      <a:pt x="1609" y="3738"/>
                      <a:pt x="1657" y="3762"/>
                    </a:cubicBezTo>
                    <a:cubicBezTo>
                      <a:pt x="1669" y="3774"/>
                      <a:pt x="1680" y="3785"/>
                      <a:pt x="1716" y="3785"/>
                    </a:cubicBezTo>
                    <a:cubicBezTo>
                      <a:pt x="1728" y="3785"/>
                      <a:pt x="1763" y="3774"/>
                      <a:pt x="1775" y="3762"/>
                    </a:cubicBezTo>
                    <a:cubicBezTo>
                      <a:pt x="1787" y="3762"/>
                      <a:pt x="1787" y="3738"/>
                      <a:pt x="1799" y="3738"/>
                    </a:cubicBezTo>
                    <a:cubicBezTo>
                      <a:pt x="1822" y="3738"/>
                      <a:pt x="1822" y="3726"/>
                      <a:pt x="1834" y="3726"/>
                    </a:cubicBezTo>
                    <a:lnTo>
                      <a:pt x="1846" y="3726"/>
                    </a:lnTo>
                    <a:cubicBezTo>
                      <a:pt x="1858" y="3726"/>
                      <a:pt x="1882" y="3714"/>
                      <a:pt x="1893" y="3714"/>
                    </a:cubicBezTo>
                    <a:cubicBezTo>
                      <a:pt x="1905" y="3714"/>
                      <a:pt x="1917" y="3703"/>
                      <a:pt x="1941" y="3703"/>
                    </a:cubicBezTo>
                    <a:lnTo>
                      <a:pt x="1952" y="3703"/>
                    </a:lnTo>
                    <a:cubicBezTo>
                      <a:pt x="1964" y="3703"/>
                      <a:pt x="1976" y="3679"/>
                      <a:pt x="2012" y="3679"/>
                    </a:cubicBezTo>
                    <a:cubicBezTo>
                      <a:pt x="2023" y="3679"/>
                      <a:pt x="2059" y="3667"/>
                      <a:pt x="2071" y="3667"/>
                    </a:cubicBezTo>
                    <a:lnTo>
                      <a:pt x="2083" y="3667"/>
                    </a:lnTo>
                    <a:cubicBezTo>
                      <a:pt x="2118" y="3667"/>
                      <a:pt x="2130" y="3655"/>
                      <a:pt x="2154" y="3655"/>
                    </a:cubicBezTo>
                    <a:cubicBezTo>
                      <a:pt x="2248" y="3643"/>
                      <a:pt x="2355" y="3596"/>
                      <a:pt x="2437" y="3549"/>
                    </a:cubicBezTo>
                    <a:cubicBezTo>
                      <a:pt x="2603" y="3478"/>
                      <a:pt x="2745" y="3360"/>
                      <a:pt x="2887" y="3241"/>
                    </a:cubicBezTo>
                    <a:cubicBezTo>
                      <a:pt x="2946" y="3182"/>
                      <a:pt x="3017" y="3123"/>
                      <a:pt x="3064" y="3052"/>
                    </a:cubicBezTo>
                    <a:cubicBezTo>
                      <a:pt x="3124" y="2969"/>
                      <a:pt x="3183" y="2898"/>
                      <a:pt x="3206" y="2827"/>
                    </a:cubicBezTo>
                    <a:lnTo>
                      <a:pt x="3206" y="2815"/>
                    </a:lnTo>
                    <a:cubicBezTo>
                      <a:pt x="3265" y="2875"/>
                      <a:pt x="3313" y="2934"/>
                      <a:pt x="3325" y="2969"/>
                    </a:cubicBezTo>
                    <a:cubicBezTo>
                      <a:pt x="3336" y="3005"/>
                      <a:pt x="3336" y="3017"/>
                      <a:pt x="3336" y="3017"/>
                    </a:cubicBezTo>
                    <a:cubicBezTo>
                      <a:pt x="3336" y="3017"/>
                      <a:pt x="3419" y="2898"/>
                      <a:pt x="3419" y="2768"/>
                    </a:cubicBezTo>
                    <a:cubicBezTo>
                      <a:pt x="3431" y="2626"/>
                      <a:pt x="3325" y="2461"/>
                      <a:pt x="3325" y="2461"/>
                    </a:cubicBezTo>
                    <a:cubicBezTo>
                      <a:pt x="3325" y="2461"/>
                      <a:pt x="3315" y="2460"/>
                      <a:pt x="3299" y="2460"/>
                    </a:cubicBezTo>
                    <a:cubicBezTo>
                      <a:pt x="3242" y="2460"/>
                      <a:pt x="3101" y="2467"/>
                      <a:pt x="2982" y="2532"/>
                    </a:cubicBezTo>
                    <a:cubicBezTo>
                      <a:pt x="2887" y="2602"/>
                      <a:pt x="2804" y="2721"/>
                      <a:pt x="2804" y="2721"/>
                    </a:cubicBezTo>
                    <a:cubicBezTo>
                      <a:pt x="2804" y="2721"/>
                      <a:pt x="2834" y="2715"/>
                      <a:pt x="2880" y="2715"/>
                    </a:cubicBezTo>
                    <a:cubicBezTo>
                      <a:pt x="2925" y="2715"/>
                      <a:pt x="2988" y="2721"/>
                      <a:pt x="3053" y="2744"/>
                    </a:cubicBezTo>
                    <a:cubicBezTo>
                      <a:pt x="2934" y="2886"/>
                      <a:pt x="2757" y="3064"/>
                      <a:pt x="2568" y="3170"/>
                    </a:cubicBezTo>
                    <a:cubicBezTo>
                      <a:pt x="2556" y="3182"/>
                      <a:pt x="2520" y="3182"/>
                      <a:pt x="2508" y="3194"/>
                    </a:cubicBezTo>
                    <a:cubicBezTo>
                      <a:pt x="2497" y="3194"/>
                      <a:pt x="2485" y="3218"/>
                      <a:pt x="2461" y="3218"/>
                    </a:cubicBezTo>
                    <a:lnTo>
                      <a:pt x="2449" y="3218"/>
                    </a:lnTo>
                    <a:cubicBezTo>
                      <a:pt x="2437" y="3218"/>
                      <a:pt x="2426" y="3218"/>
                      <a:pt x="2402" y="3229"/>
                    </a:cubicBezTo>
                    <a:lnTo>
                      <a:pt x="2331" y="3229"/>
                    </a:lnTo>
                    <a:cubicBezTo>
                      <a:pt x="1964" y="3229"/>
                      <a:pt x="1905" y="2946"/>
                      <a:pt x="1905" y="2946"/>
                    </a:cubicBezTo>
                    <a:lnTo>
                      <a:pt x="1905" y="1751"/>
                    </a:lnTo>
                    <a:lnTo>
                      <a:pt x="1905" y="1692"/>
                    </a:lnTo>
                    <a:lnTo>
                      <a:pt x="2248" y="1692"/>
                    </a:lnTo>
                    <a:lnTo>
                      <a:pt x="2260" y="1703"/>
                    </a:lnTo>
                    <a:lnTo>
                      <a:pt x="2272" y="1715"/>
                    </a:lnTo>
                    <a:cubicBezTo>
                      <a:pt x="2272" y="1715"/>
                      <a:pt x="2296" y="1715"/>
                      <a:pt x="2296" y="1727"/>
                    </a:cubicBezTo>
                    <a:lnTo>
                      <a:pt x="2497" y="1727"/>
                    </a:lnTo>
                    <a:cubicBezTo>
                      <a:pt x="2508" y="1727"/>
                      <a:pt x="2532" y="1727"/>
                      <a:pt x="2532" y="1715"/>
                    </a:cubicBezTo>
                    <a:cubicBezTo>
                      <a:pt x="2544" y="1715"/>
                      <a:pt x="2544" y="1703"/>
                      <a:pt x="2556" y="1703"/>
                    </a:cubicBezTo>
                    <a:cubicBezTo>
                      <a:pt x="2568" y="1703"/>
                      <a:pt x="2568" y="1692"/>
                      <a:pt x="2591" y="1692"/>
                    </a:cubicBezTo>
                    <a:lnTo>
                      <a:pt x="2615" y="1656"/>
                    </a:lnTo>
                    <a:cubicBezTo>
                      <a:pt x="2627" y="1644"/>
                      <a:pt x="2627" y="1644"/>
                      <a:pt x="2627" y="1633"/>
                    </a:cubicBezTo>
                    <a:cubicBezTo>
                      <a:pt x="2650" y="1621"/>
                      <a:pt x="2662" y="1585"/>
                      <a:pt x="2662" y="1562"/>
                    </a:cubicBezTo>
                    <a:lnTo>
                      <a:pt x="2662" y="1514"/>
                    </a:lnTo>
                    <a:lnTo>
                      <a:pt x="2662" y="1479"/>
                    </a:lnTo>
                    <a:cubicBezTo>
                      <a:pt x="2650" y="1360"/>
                      <a:pt x="2544" y="1278"/>
                      <a:pt x="2426" y="1278"/>
                    </a:cubicBezTo>
                    <a:cubicBezTo>
                      <a:pt x="2355" y="1278"/>
                      <a:pt x="2296" y="1301"/>
                      <a:pt x="2248" y="1360"/>
                    </a:cubicBezTo>
                    <a:lnTo>
                      <a:pt x="1905" y="1360"/>
                    </a:lnTo>
                    <a:lnTo>
                      <a:pt x="1905" y="769"/>
                    </a:lnTo>
                    <a:cubicBezTo>
                      <a:pt x="2023" y="698"/>
                      <a:pt x="2118" y="568"/>
                      <a:pt x="2118" y="414"/>
                    </a:cubicBezTo>
                    <a:cubicBezTo>
                      <a:pt x="2118" y="189"/>
                      <a:pt x="1941" y="0"/>
                      <a:pt x="17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48"/>
              <p:cNvSpPr/>
              <p:nvPr/>
            </p:nvSpPr>
            <p:spPr>
              <a:xfrm>
                <a:off x="949496" y="2037238"/>
                <a:ext cx="268554" cy="472524"/>
              </a:xfrm>
              <a:custGeom>
                <a:avLst/>
                <a:gdLst/>
                <a:ahLst/>
                <a:cxnLst/>
                <a:rect l="l" t="t" r="r" b="b"/>
                <a:pathLst>
                  <a:path w="3443" h="6058" extrusionOk="0">
                    <a:moveTo>
                      <a:pt x="1719" y="0"/>
                    </a:moveTo>
                    <a:cubicBezTo>
                      <a:pt x="1698" y="0"/>
                      <a:pt x="1677" y="1"/>
                      <a:pt x="1656" y="1"/>
                    </a:cubicBezTo>
                    <a:cubicBezTo>
                      <a:pt x="745" y="25"/>
                      <a:pt x="0" y="794"/>
                      <a:pt x="36" y="1717"/>
                    </a:cubicBezTo>
                    <a:lnTo>
                      <a:pt x="83" y="3207"/>
                    </a:lnTo>
                    <a:cubicBezTo>
                      <a:pt x="95" y="3822"/>
                      <a:pt x="450" y="4354"/>
                      <a:pt x="970" y="4638"/>
                    </a:cubicBezTo>
                    <a:lnTo>
                      <a:pt x="970" y="5253"/>
                    </a:lnTo>
                    <a:cubicBezTo>
                      <a:pt x="970" y="5703"/>
                      <a:pt x="1325" y="6058"/>
                      <a:pt x="1763" y="6058"/>
                    </a:cubicBezTo>
                    <a:cubicBezTo>
                      <a:pt x="2212" y="6058"/>
                      <a:pt x="2567" y="5703"/>
                      <a:pt x="2567" y="5253"/>
                    </a:cubicBezTo>
                    <a:lnTo>
                      <a:pt x="2567" y="4627"/>
                    </a:lnTo>
                    <a:cubicBezTo>
                      <a:pt x="3099" y="4331"/>
                      <a:pt x="3442" y="3751"/>
                      <a:pt x="3419" y="3112"/>
                    </a:cubicBezTo>
                    <a:lnTo>
                      <a:pt x="3371" y="1622"/>
                    </a:lnTo>
                    <a:cubicBezTo>
                      <a:pt x="3348" y="732"/>
                      <a:pt x="2614" y="0"/>
                      <a:pt x="171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48"/>
              <p:cNvSpPr/>
              <p:nvPr/>
            </p:nvSpPr>
            <p:spPr>
              <a:xfrm>
                <a:off x="1030694" y="2212582"/>
                <a:ext cx="32370" cy="38844"/>
              </a:xfrm>
              <a:custGeom>
                <a:avLst/>
                <a:gdLst/>
                <a:ahLst/>
                <a:cxnLst/>
                <a:rect l="l" t="t" r="r" b="b"/>
                <a:pathLst>
                  <a:path w="415" h="498" extrusionOk="0">
                    <a:moveTo>
                      <a:pt x="217" y="0"/>
                    </a:moveTo>
                    <a:cubicBezTo>
                      <a:pt x="212" y="0"/>
                      <a:pt x="207" y="0"/>
                      <a:pt x="201" y="1"/>
                    </a:cubicBezTo>
                    <a:cubicBezTo>
                      <a:pt x="95" y="1"/>
                      <a:pt x="0" y="107"/>
                      <a:pt x="0" y="249"/>
                    </a:cubicBezTo>
                    <a:cubicBezTo>
                      <a:pt x="0" y="391"/>
                      <a:pt x="95" y="498"/>
                      <a:pt x="213" y="498"/>
                    </a:cubicBezTo>
                    <a:cubicBezTo>
                      <a:pt x="319" y="498"/>
                      <a:pt x="414" y="379"/>
                      <a:pt x="414" y="249"/>
                    </a:cubicBezTo>
                    <a:cubicBezTo>
                      <a:pt x="414" y="114"/>
                      <a:pt x="328" y="0"/>
                      <a:pt x="2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48"/>
              <p:cNvSpPr/>
              <p:nvPr/>
            </p:nvSpPr>
            <p:spPr>
              <a:xfrm>
                <a:off x="1115558" y="2210788"/>
                <a:ext cx="33306" cy="39702"/>
              </a:xfrm>
              <a:custGeom>
                <a:avLst/>
                <a:gdLst/>
                <a:ahLst/>
                <a:cxnLst/>
                <a:rect l="l" t="t" r="r" b="b"/>
                <a:pathLst>
                  <a:path w="427" h="509" extrusionOk="0">
                    <a:moveTo>
                      <a:pt x="213" y="0"/>
                    </a:moveTo>
                    <a:cubicBezTo>
                      <a:pt x="95" y="0"/>
                      <a:pt x="0" y="119"/>
                      <a:pt x="12" y="260"/>
                    </a:cubicBezTo>
                    <a:cubicBezTo>
                      <a:pt x="12" y="391"/>
                      <a:pt x="95" y="509"/>
                      <a:pt x="213" y="509"/>
                    </a:cubicBezTo>
                    <a:cubicBezTo>
                      <a:pt x="331" y="509"/>
                      <a:pt x="426" y="391"/>
                      <a:pt x="426" y="249"/>
                    </a:cubicBezTo>
                    <a:cubicBezTo>
                      <a:pt x="414" y="119"/>
                      <a:pt x="331" y="0"/>
                      <a:pt x="2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48"/>
              <p:cNvSpPr/>
              <p:nvPr/>
            </p:nvSpPr>
            <p:spPr>
              <a:xfrm>
                <a:off x="1073984" y="2242144"/>
                <a:ext cx="39780" cy="67392"/>
              </a:xfrm>
              <a:custGeom>
                <a:avLst/>
                <a:gdLst/>
                <a:ahLst/>
                <a:cxnLst/>
                <a:rect l="l" t="t" r="r" b="b"/>
                <a:pathLst>
                  <a:path w="510" h="864" extrusionOk="0">
                    <a:moveTo>
                      <a:pt x="119" y="0"/>
                    </a:moveTo>
                    <a:lnTo>
                      <a:pt x="107" y="12"/>
                    </a:lnTo>
                    <a:cubicBezTo>
                      <a:pt x="107" y="190"/>
                      <a:pt x="202" y="367"/>
                      <a:pt x="332" y="474"/>
                    </a:cubicBezTo>
                    <a:cubicBezTo>
                      <a:pt x="344" y="474"/>
                      <a:pt x="344" y="485"/>
                      <a:pt x="356" y="485"/>
                    </a:cubicBezTo>
                    <a:cubicBezTo>
                      <a:pt x="391" y="521"/>
                      <a:pt x="415" y="533"/>
                      <a:pt x="439" y="568"/>
                    </a:cubicBezTo>
                    <a:cubicBezTo>
                      <a:pt x="462" y="627"/>
                      <a:pt x="450" y="698"/>
                      <a:pt x="403" y="746"/>
                    </a:cubicBezTo>
                    <a:cubicBezTo>
                      <a:pt x="356" y="781"/>
                      <a:pt x="297" y="817"/>
                      <a:pt x="226" y="817"/>
                    </a:cubicBezTo>
                    <a:cubicBezTo>
                      <a:pt x="155" y="817"/>
                      <a:pt x="84" y="805"/>
                      <a:pt x="25" y="805"/>
                    </a:cubicBezTo>
                    <a:cubicBezTo>
                      <a:pt x="1" y="805"/>
                      <a:pt x="1" y="805"/>
                      <a:pt x="1" y="817"/>
                    </a:cubicBezTo>
                    <a:cubicBezTo>
                      <a:pt x="1" y="828"/>
                      <a:pt x="1" y="828"/>
                      <a:pt x="25" y="828"/>
                    </a:cubicBezTo>
                    <a:cubicBezTo>
                      <a:pt x="84" y="864"/>
                      <a:pt x="143" y="864"/>
                      <a:pt x="202" y="864"/>
                    </a:cubicBezTo>
                    <a:lnTo>
                      <a:pt x="226" y="864"/>
                    </a:lnTo>
                    <a:cubicBezTo>
                      <a:pt x="320" y="864"/>
                      <a:pt x="391" y="817"/>
                      <a:pt x="439" y="769"/>
                    </a:cubicBezTo>
                    <a:cubicBezTo>
                      <a:pt x="498" y="710"/>
                      <a:pt x="510" y="627"/>
                      <a:pt x="462" y="545"/>
                    </a:cubicBezTo>
                    <a:cubicBezTo>
                      <a:pt x="450" y="521"/>
                      <a:pt x="403" y="485"/>
                      <a:pt x="379" y="462"/>
                    </a:cubicBezTo>
                    <a:cubicBezTo>
                      <a:pt x="356" y="462"/>
                      <a:pt x="356" y="450"/>
                      <a:pt x="344" y="450"/>
                    </a:cubicBezTo>
                    <a:cubicBezTo>
                      <a:pt x="214" y="343"/>
                      <a:pt x="143" y="178"/>
                      <a:pt x="143" y="12"/>
                    </a:cubicBezTo>
                    <a:cubicBezTo>
                      <a:pt x="143" y="0"/>
                      <a:pt x="119" y="0"/>
                      <a:pt x="1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48"/>
              <p:cNvSpPr/>
              <p:nvPr/>
            </p:nvSpPr>
            <p:spPr>
              <a:xfrm>
                <a:off x="1051910" y="2327944"/>
                <a:ext cx="75738" cy="19578"/>
              </a:xfrm>
              <a:custGeom>
                <a:avLst/>
                <a:gdLst/>
                <a:ahLst/>
                <a:cxnLst/>
                <a:rect l="l" t="t" r="r" b="b"/>
                <a:pathLst>
                  <a:path w="971" h="251" extrusionOk="0">
                    <a:moveTo>
                      <a:pt x="946" y="1"/>
                    </a:moveTo>
                    <a:cubicBezTo>
                      <a:pt x="781" y="119"/>
                      <a:pt x="651" y="178"/>
                      <a:pt x="497" y="190"/>
                    </a:cubicBezTo>
                    <a:cubicBezTo>
                      <a:pt x="483" y="191"/>
                      <a:pt x="469" y="191"/>
                      <a:pt x="456" y="191"/>
                    </a:cubicBezTo>
                    <a:cubicBezTo>
                      <a:pt x="306" y="191"/>
                      <a:pt x="168" y="132"/>
                      <a:pt x="59" y="12"/>
                    </a:cubicBezTo>
                    <a:cubicBezTo>
                      <a:pt x="47" y="6"/>
                      <a:pt x="39" y="3"/>
                      <a:pt x="31" y="3"/>
                    </a:cubicBezTo>
                    <a:cubicBezTo>
                      <a:pt x="24" y="3"/>
                      <a:pt x="18" y="6"/>
                      <a:pt x="12" y="12"/>
                    </a:cubicBezTo>
                    <a:cubicBezTo>
                      <a:pt x="0" y="24"/>
                      <a:pt x="0" y="36"/>
                      <a:pt x="12" y="60"/>
                    </a:cubicBezTo>
                    <a:cubicBezTo>
                      <a:pt x="120" y="190"/>
                      <a:pt x="279" y="250"/>
                      <a:pt x="450" y="250"/>
                    </a:cubicBezTo>
                    <a:cubicBezTo>
                      <a:pt x="466" y="250"/>
                      <a:pt x="481" y="250"/>
                      <a:pt x="497" y="249"/>
                    </a:cubicBezTo>
                    <a:cubicBezTo>
                      <a:pt x="651" y="237"/>
                      <a:pt x="793" y="178"/>
                      <a:pt x="958" y="60"/>
                    </a:cubicBezTo>
                    <a:cubicBezTo>
                      <a:pt x="970" y="36"/>
                      <a:pt x="970" y="24"/>
                      <a:pt x="970" y="12"/>
                    </a:cubicBezTo>
                    <a:cubicBezTo>
                      <a:pt x="958" y="1"/>
                      <a:pt x="946" y="1"/>
                      <a:pt x="9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48"/>
              <p:cNvSpPr/>
              <p:nvPr/>
            </p:nvSpPr>
            <p:spPr>
              <a:xfrm>
                <a:off x="1006670" y="2185828"/>
                <a:ext cx="56394" cy="11154"/>
              </a:xfrm>
              <a:custGeom>
                <a:avLst/>
                <a:gdLst/>
                <a:ahLst/>
                <a:cxnLst/>
                <a:rect l="l" t="t" r="r" b="b"/>
                <a:pathLst>
                  <a:path w="723" h="143" extrusionOk="0">
                    <a:moveTo>
                      <a:pt x="71" y="1"/>
                    </a:moveTo>
                    <a:cubicBezTo>
                      <a:pt x="24" y="1"/>
                      <a:pt x="0" y="25"/>
                      <a:pt x="0" y="72"/>
                    </a:cubicBezTo>
                    <a:cubicBezTo>
                      <a:pt x="0" y="119"/>
                      <a:pt x="24" y="143"/>
                      <a:pt x="71" y="143"/>
                    </a:cubicBezTo>
                    <a:lnTo>
                      <a:pt x="651" y="143"/>
                    </a:lnTo>
                    <a:cubicBezTo>
                      <a:pt x="698" y="143"/>
                      <a:pt x="722" y="119"/>
                      <a:pt x="722" y="72"/>
                    </a:cubicBezTo>
                    <a:cubicBezTo>
                      <a:pt x="722" y="25"/>
                      <a:pt x="698" y="1"/>
                      <a:pt x="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48"/>
              <p:cNvSpPr/>
              <p:nvPr/>
            </p:nvSpPr>
            <p:spPr>
              <a:xfrm>
                <a:off x="1111814" y="2185828"/>
                <a:ext cx="56394" cy="11154"/>
              </a:xfrm>
              <a:custGeom>
                <a:avLst/>
                <a:gdLst/>
                <a:ahLst/>
                <a:cxnLst/>
                <a:rect l="l" t="t" r="r" b="b"/>
                <a:pathLst>
                  <a:path w="723" h="143" extrusionOk="0">
                    <a:moveTo>
                      <a:pt x="72" y="1"/>
                    </a:moveTo>
                    <a:cubicBezTo>
                      <a:pt x="25" y="1"/>
                      <a:pt x="1" y="25"/>
                      <a:pt x="1" y="72"/>
                    </a:cubicBezTo>
                    <a:cubicBezTo>
                      <a:pt x="1" y="119"/>
                      <a:pt x="25" y="143"/>
                      <a:pt x="72" y="143"/>
                    </a:cubicBezTo>
                    <a:lnTo>
                      <a:pt x="652" y="143"/>
                    </a:lnTo>
                    <a:cubicBezTo>
                      <a:pt x="687" y="143"/>
                      <a:pt x="723" y="119"/>
                      <a:pt x="723" y="72"/>
                    </a:cubicBezTo>
                    <a:cubicBezTo>
                      <a:pt x="723" y="25"/>
                      <a:pt x="687"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48"/>
              <p:cNvSpPr/>
              <p:nvPr/>
            </p:nvSpPr>
            <p:spPr>
              <a:xfrm>
                <a:off x="1187474" y="2201506"/>
                <a:ext cx="53586" cy="53664"/>
              </a:xfrm>
              <a:custGeom>
                <a:avLst/>
                <a:gdLst/>
                <a:ahLst/>
                <a:cxnLst/>
                <a:rect l="l" t="t" r="r" b="b"/>
                <a:pathLst>
                  <a:path w="687" h="688" extrusionOk="0">
                    <a:moveTo>
                      <a:pt x="332" y="1"/>
                    </a:moveTo>
                    <a:cubicBezTo>
                      <a:pt x="143" y="13"/>
                      <a:pt x="1" y="167"/>
                      <a:pt x="1" y="356"/>
                    </a:cubicBezTo>
                    <a:cubicBezTo>
                      <a:pt x="1" y="545"/>
                      <a:pt x="167" y="687"/>
                      <a:pt x="344" y="687"/>
                    </a:cubicBezTo>
                    <a:cubicBezTo>
                      <a:pt x="533" y="675"/>
                      <a:pt x="687" y="521"/>
                      <a:pt x="687" y="332"/>
                    </a:cubicBezTo>
                    <a:cubicBezTo>
                      <a:pt x="675" y="143"/>
                      <a:pt x="521" y="1"/>
                      <a:pt x="3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48"/>
              <p:cNvSpPr/>
              <p:nvPr/>
            </p:nvSpPr>
            <p:spPr>
              <a:xfrm>
                <a:off x="925472" y="2201506"/>
                <a:ext cx="53586" cy="53664"/>
              </a:xfrm>
              <a:custGeom>
                <a:avLst/>
                <a:gdLst/>
                <a:ahLst/>
                <a:cxnLst/>
                <a:rect l="l" t="t" r="r" b="b"/>
                <a:pathLst>
                  <a:path w="687" h="688" extrusionOk="0">
                    <a:moveTo>
                      <a:pt x="332" y="1"/>
                    </a:moveTo>
                    <a:cubicBezTo>
                      <a:pt x="142" y="13"/>
                      <a:pt x="1" y="167"/>
                      <a:pt x="1" y="356"/>
                    </a:cubicBezTo>
                    <a:cubicBezTo>
                      <a:pt x="12" y="545"/>
                      <a:pt x="166" y="687"/>
                      <a:pt x="355" y="687"/>
                    </a:cubicBezTo>
                    <a:cubicBezTo>
                      <a:pt x="545" y="675"/>
                      <a:pt x="687" y="521"/>
                      <a:pt x="687" y="332"/>
                    </a:cubicBezTo>
                    <a:cubicBezTo>
                      <a:pt x="675" y="143"/>
                      <a:pt x="521" y="1"/>
                      <a:pt x="3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76" name="Google Shape;1176;p48"/>
          <p:cNvGrpSpPr/>
          <p:nvPr/>
        </p:nvGrpSpPr>
        <p:grpSpPr>
          <a:xfrm>
            <a:off x="6611943" y="3522588"/>
            <a:ext cx="454225" cy="1378990"/>
            <a:chOff x="4763787" y="1455559"/>
            <a:chExt cx="764946" cy="2365740"/>
          </a:xfrm>
        </p:grpSpPr>
        <p:sp>
          <p:nvSpPr>
            <p:cNvPr id="1177" name="Google Shape;1177;p48"/>
            <p:cNvSpPr/>
            <p:nvPr/>
          </p:nvSpPr>
          <p:spPr>
            <a:xfrm>
              <a:off x="5002779" y="1557973"/>
              <a:ext cx="285168" cy="247338"/>
            </a:xfrm>
            <a:custGeom>
              <a:avLst/>
              <a:gdLst/>
              <a:ahLst/>
              <a:cxnLst/>
              <a:rect l="l" t="t" r="r" b="b"/>
              <a:pathLst>
                <a:path w="3656" h="3171" extrusionOk="0">
                  <a:moveTo>
                    <a:pt x="615" y="0"/>
                  </a:moveTo>
                  <a:cubicBezTo>
                    <a:pt x="272" y="0"/>
                    <a:pt x="0" y="331"/>
                    <a:pt x="24" y="710"/>
                  </a:cubicBezTo>
                  <a:lnTo>
                    <a:pt x="118" y="2543"/>
                  </a:lnTo>
                  <a:cubicBezTo>
                    <a:pt x="154" y="2898"/>
                    <a:pt x="402" y="3170"/>
                    <a:pt x="710" y="3170"/>
                  </a:cubicBezTo>
                  <a:lnTo>
                    <a:pt x="2957" y="3170"/>
                  </a:lnTo>
                  <a:cubicBezTo>
                    <a:pt x="3265" y="3170"/>
                    <a:pt x="3525" y="2898"/>
                    <a:pt x="3549" y="2531"/>
                  </a:cubicBezTo>
                  <a:lnTo>
                    <a:pt x="3643" y="698"/>
                  </a:lnTo>
                  <a:cubicBezTo>
                    <a:pt x="3655" y="331"/>
                    <a:pt x="3395" y="0"/>
                    <a:pt x="30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48"/>
            <p:cNvSpPr/>
            <p:nvPr/>
          </p:nvSpPr>
          <p:spPr>
            <a:xfrm>
              <a:off x="5020251" y="1538551"/>
              <a:ext cx="250146" cy="515814"/>
            </a:xfrm>
            <a:custGeom>
              <a:avLst/>
              <a:gdLst/>
              <a:ahLst/>
              <a:cxnLst/>
              <a:rect l="l" t="t" r="r" b="b"/>
              <a:pathLst>
                <a:path w="3207" h="6613" extrusionOk="0">
                  <a:moveTo>
                    <a:pt x="1573" y="0"/>
                  </a:moveTo>
                  <a:cubicBezTo>
                    <a:pt x="1565" y="0"/>
                    <a:pt x="1558" y="0"/>
                    <a:pt x="1550" y="1"/>
                  </a:cubicBezTo>
                  <a:cubicBezTo>
                    <a:pt x="687" y="12"/>
                    <a:pt x="1" y="758"/>
                    <a:pt x="13" y="1609"/>
                  </a:cubicBezTo>
                  <a:lnTo>
                    <a:pt x="48" y="3017"/>
                  </a:lnTo>
                  <a:cubicBezTo>
                    <a:pt x="60" y="3608"/>
                    <a:pt x="403" y="4105"/>
                    <a:pt x="888" y="4365"/>
                  </a:cubicBezTo>
                  <a:lnTo>
                    <a:pt x="888" y="6613"/>
                  </a:lnTo>
                  <a:lnTo>
                    <a:pt x="2402" y="6613"/>
                  </a:lnTo>
                  <a:lnTo>
                    <a:pt x="2402" y="4342"/>
                  </a:lnTo>
                  <a:cubicBezTo>
                    <a:pt x="2887" y="4070"/>
                    <a:pt x="3206" y="3537"/>
                    <a:pt x="3195" y="2946"/>
                  </a:cubicBezTo>
                  <a:lnTo>
                    <a:pt x="3171" y="1538"/>
                  </a:lnTo>
                  <a:cubicBezTo>
                    <a:pt x="3148" y="671"/>
                    <a:pt x="2427" y="0"/>
                    <a:pt x="15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48"/>
            <p:cNvSpPr/>
            <p:nvPr/>
          </p:nvSpPr>
          <p:spPr>
            <a:xfrm>
              <a:off x="5094975" y="1701883"/>
              <a:ext cx="30576" cy="36972"/>
            </a:xfrm>
            <a:custGeom>
              <a:avLst/>
              <a:gdLst/>
              <a:ahLst/>
              <a:cxnLst/>
              <a:rect l="l" t="t" r="r" b="b"/>
              <a:pathLst>
                <a:path w="392" h="474" extrusionOk="0">
                  <a:moveTo>
                    <a:pt x="190" y="0"/>
                  </a:moveTo>
                  <a:cubicBezTo>
                    <a:pt x="96" y="0"/>
                    <a:pt x="1" y="107"/>
                    <a:pt x="1" y="237"/>
                  </a:cubicBezTo>
                  <a:cubicBezTo>
                    <a:pt x="1" y="367"/>
                    <a:pt x="96" y="473"/>
                    <a:pt x="202" y="473"/>
                  </a:cubicBezTo>
                  <a:cubicBezTo>
                    <a:pt x="297" y="473"/>
                    <a:pt x="391" y="367"/>
                    <a:pt x="391" y="237"/>
                  </a:cubicBezTo>
                  <a:cubicBezTo>
                    <a:pt x="391" y="107"/>
                    <a:pt x="297" y="0"/>
                    <a:pt x="1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48"/>
            <p:cNvSpPr/>
            <p:nvPr/>
          </p:nvSpPr>
          <p:spPr>
            <a:xfrm>
              <a:off x="5174379" y="1701883"/>
              <a:ext cx="30498" cy="36972"/>
            </a:xfrm>
            <a:custGeom>
              <a:avLst/>
              <a:gdLst/>
              <a:ahLst/>
              <a:cxnLst/>
              <a:rect l="l" t="t" r="r" b="b"/>
              <a:pathLst>
                <a:path w="391" h="474" extrusionOk="0">
                  <a:moveTo>
                    <a:pt x="201" y="0"/>
                  </a:moveTo>
                  <a:cubicBezTo>
                    <a:pt x="95" y="0"/>
                    <a:pt x="0" y="107"/>
                    <a:pt x="12" y="237"/>
                  </a:cubicBezTo>
                  <a:cubicBezTo>
                    <a:pt x="12" y="367"/>
                    <a:pt x="95" y="473"/>
                    <a:pt x="201" y="473"/>
                  </a:cubicBezTo>
                  <a:cubicBezTo>
                    <a:pt x="308" y="473"/>
                    <a:pt x="391" y="367"/>
                    <a:pt x="391" y="237"/>
                  </a:cubicBezTo>
                  <a:cubicBezTo>
                    <a:pt x="391" y="107"/>
                    <a:pt x="308" y="0"/>
                    <a:pt x="2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48"/>
            <p:cNvSpPr/>
            <p:nvPr/>
          </p:nvSpPr>
          <p:spPr>
            <a:xfrm>
              <a:off x="5136549" y="1730509"/>
              <a:ext cx="36036" cy="63726"/>
            </a:xfrm>
            <a:custGeom>
              <a:avLst/>
              <a:gdLst/>
              <a:ahLst/>
              <a:cxnLst/>
              <a:rect l="l" t="t" r="r" b="b"/>
              <a:pathLst>
                <a:path w="462" h="817" extrusionOk="0">
                  <a:moveTo>
                    <a:pt x="130" y="0"/>
                  </a:moveTo>
                  <a:cubicBezTo>
                    <a:pt x="119" y="0"/>
                    <a:pt x="119" y="0"/>
                    <a:pt x="119" y="24"/>
                  </a:cubicBezTo>
                  <a:cubicBezTo>
                    <a:pt x="119" y="189"/>
                    <a:pt x="190" y="343"/>
                    <a:pt x="331" y="450"/>
                  </a:cubicBezTo>
                  <a:lnTo>
                    <a:pt x="343" y="461"/>
                  </a:lnTo>
                  <a:cubicBezTo>
                    <a:pt x="367" y="485"/>
                    <a:pt x="402" y="509"/>
                    <a:pt x="414" y="544"/>
                  </a:cubicBezTo>
                  <a:cubicBezTo>
                    <a:pt x="450" y="580"/>
                    <a:pt x="426" y="662"/>
                    <a:pt x="391" y="698"/>
                  </a:cubicBezTo>
                  <a:cubicBezTo>
                    <a:pt x="343" y="745"/>
                    <a:pt x="284" y="781"/>
                    <a:pt x="213" y="781"/>
                  </a:cubicBezTo>
                  <a:cubicBezTo>
                    <a:pt x="154" y="781"/>
                    <a:pt x="71" y="781"/>
                    <a:pt x="12" y="757"/>
                  </a:cubicBezTo>
                  <a:cubicBezTo>
                    <a:pt x="0" y="757"/>
                    <a:pt x="0" y="757"/>
                    <a:pt x="0" y="781"/>
                  </a:cubicBezTo>
                  <a:cubicBezTo>
                    <a:pt x="0" y="793"/>
                    <a:pt x="0" y="793"/>
                    <a:pt x="12" y="793"/>
                  </a:cubicBezTo>
                  <a:cubicBezTo>
                    <a:pt x="59" y="816"/>
                    <a:pt x="119" y="816"/>
                    <a:pt x="178" y="816"/>
                  </a:cubicBezTo>
                  <a:lnTo>
                    <a:pt x="213" y="816"/>
                  </a:lnTo>
                  <a:cubicBezTo>
                    <a:pt x="284" y="816"/>
                    <a:pt x="355" y="793"/>
                    <a:pt x="402" y="733"/>
                  </a:cubicBezTo>
                  <a:cubicBezTo>
                    <a:pt x="462" y="674"/>
                    <a:pt x="462" y="580"/>
                    <a:pt x="438" y="520"/>
                  </a:cubicBezTo>
                  <a:cubicBezTo>
                    <a:pt x="414" y="497"/>
                    <a:pt x="391" y="461"/>
                    <a:pt x="355" y="450"/>
                  </a:cubicBezTo>
                  <a:lnTo>
                    <a:pt x="343" y="438"/>
                  </a:lnTo>
                  <a:cubicBezTo>
                    <a:pt x="225" y="331"/>
                    <a:pt x="154" y="189"/>
                    <a:pt x="154" y="24"/>
                  </a:cubicBezTo>
                  <a:cubicBezTo>
                    <a:pt x="154" y="0"/>
                    <a:pt x="154" y="0"/>
                    <a:pt x="1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48"/>
            <p:cNvSpPr/>
            <p:nvPr/>
          </p:nvSpPr>
          <p:spPr>
            <a:xfrm>
              <a:off x="5115333" y="1811629"/>
              <a:ext cx="70200" cy="18720"/>
            </a:xfrm>
            <a:custGeom>
              <a:avLst/>
              <a:gdLst/>
              <a:ahLst/>
              <a:cxnLst/>
              <a:rect l="l" t="t" r="r" b="b"/>
              <a:pathLst>
                <a:path w="900" h="240" extrusionOk="0">
                  <a:moveTo>
                    <a:pt x="864" y="1"/>
                  </a:moveTo>
                  <a:cubicBezTo>
                    <a:pt x="722" y="107"/>
                    <a:pt x="592" y="167"/>
                    <a:pt x="450" y="178"/>
                  </a:cubicBezTo>
                  <a:cubicBezTo>
                    <a:pt x="437" y="179"/>
                    <a:pt x="424" y="180"/>
                    <a:pt x="411" y="180"/>
                  </a:cubicBezTo>
                  <a:cubicBezTo>
                    <a:pt x="270" y="180"/>
                    <a:pt x="133" y="121"/>
                    <a:pt x="36" y="13"/>
                  </a:cubicBezTo>
                  <a:cubicBezTo>
                    <a:pt x="30" y="7"/>
                    <a:pt x="24" y="4"/>
                    <a:pt x="19" y="4"/>
                  </a:cubicBezTo>
                  <a:cubicBezTo>
                    <a:pt x="15" y="4"/>
                    <a:pt x="12" y="7"/>
                    <a:pt x="12" y="13"/>
                  </a:cubicBezTo>
                  <a:cubicBezTo>
                    <a:pt x="0" y="36"/>
                    <a:pt x="0" y="48"/>
                    <a:pt x="12" y="60"/>
                  </a:cubicBezTo>
                  <a:cubicBezTo>
                    <a:pt x="110" y="179"/>
                    <a:pt x="247" y="239"/>
                    <a:pt x="406" y="239"/>
                  </a:cubicBezTo>
                  <a:cubicBezTo>
                    <a:pt x="420" y="239"/>
                    <a:pt x="435" y="239"/>
                    <a:pt x="450" y="238"/>
                  </a:cubicBezTo>
                  <a:cubicBezTo>
                    <a:pt x="592" y="226"/>
                    <a:pt x="734" y="167"/>
                    <a:pt x="887" y="60"/>
                  </a:cubicBezTo>
                  <a:cubicBezTo>
                    <a:pt x="899" y="48"/>
                    <a:pt x="899" y="36"/>
                    <a:pt x="899" y="13"/>
                  </a:cubicBezTo>
                  <a:cubicBezTo>
                    <a:pt x="899" y="1"/>
                    <a:pt x="864" y="1"/>
                    <a:pt x="8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48"/>
            <p:cNvSpPr/>
            <p:nvPr/>
          </p:nvSpPr>
          <p:spPr>
            <a:xfrm>
              <a:off x="5071965" y="1680667"/>
              <a:ext cx="52650" cy="9282"/>
            </a:xfrm>
            <a:custGeom>
              <a:avLst/>
              <a:gdLst/>
              <a:ahLst/>
              <a:cxnLst/>
              <a:rect l="l" t="t" r="r" b="b"/>
              <a:pathLst>
                <a:path w="675" h="119" extrusionOk="0">
                  <a:moveTo>
                    <a:pt x="83" y="0"/>
                  </a:moveTo>
                  <a:cubicBezTo>
                    <a:pt x="48" y="0"/>
                    <a:pt x="24" y="24"/>
                    <a:pt x="24" y="59"/>
                  </a:cubicBezTo>
                  <a:cubicBezTo>
                    <a:pt x="0" y="83"/>
                    <a:pt x="36" y="119"/>
                    <a:pt x="83" y="119"/>
                  </a:cubicBezTo>
                  <a:lnTo>
                    <a:pt x="615" y="119"/>
                  </a:lnTo>
                  <a:cubicBezTo>
                    <a:pt x="639" y="119"/>
                    <a:pt x="674" y="83"/>
                    <a:pt x="674" y="59"/>
                  </a:cubicBezTo>
                  <a:cubicBezTo>
                    <a:pt x="674" y="24"/>
                    <a:pt x="639" y="0"/>
                    <a:pt x="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48"/>
            <p:cNvSpPr/>
            <p:nvPr/>
          </p:nvSpPr>
          <p:spPr>
            <a:xfrm>
              <a:off x="5170635" y="1680667"/>
              <a:ext cx="51792" cy="9282"/>
            </a:xfrm>
            <a:custGeom>
              <a:avLst/>
              <a:gdLst/>
              <a:ahLst/>
              <a:cxnLst/>
              <a:rect l="l" t="t" r="r" b="b"/>
              <a:pathLst>
                <a:path w="664" h="119" extrusionOk="0">
                  <a:moveTo>
                    <a:pt x="72" y="0"/>
                  </a:moveTo>
                  <a:cubicBezTo>
                    <a:pt x="36" y="0"/>
                    <a:pt x="13" y="24"/>
                    <a:pt x="13" y="59"/>
                  </a:cubicBezTo>
                  <a:cubicBezTo>
                    <a:pt x="1" y="83"/>
                    <a:pt x="25" y="119"/>
                    <a:pt x="72" y="119"/>
                  </a:cubicBezTo>
                  <a:lnTo>
                    <a:pt x="604" y="119"/>
                  </a:lnTo>
                  <a:cubicBezTo>
                    <a:pt x="628" y="119"/>
                    <a:pt x="663" y="83"/>
                    <a:pt x="663" y="59"/>
                  </a:cubicBezTo>
                  <a:cubicBezTo>
                    <a:pt x="663" y="24"/>
                    <a:pt x="628" y="0"/>
                    <a:pt x="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48"/>
            <p:cNvSpPr/>
            <p:nvPr/>
          </p:nvSpPr>
          <p:spPr>
            <a:xfrm>
              <a:off x="5241693" y="1692679"/>
              <a:ext cx="50856" cy="50856"/>
            </a:xfrm>
            <a:custGeom>
              <a:avLst/>
              <a:gdLst/>
              <a:ahLst/>
              <a:cxnLst/>
              <a:rect l="l" t="t" r="r" b="b"/>
              <a:pathLst>
                <a:path w="652" h="652" extrusionOk="0">
                  <a:moveTo>
                    <a:pt x="320" y="0"/>
                  </a:moveTo>
                  <a:cubicBezTo>
                    <a:pt x="143" y="12"/>
                    <a:pt x="1" y="154"/>
                    <a:pt x="1" y="331"/>
                  </a:cubicBezTo>
                  <a:cubicBezTo>
                    <a:pt x="1" y="513"/>
                    <a:pt x="143" y="651"/>
                    <a:pt x="311" y="651"/>
                  </a:cubicBezTo>
                  <a:cubicBezTo>
                    <a:pt x="318" y="651"/>
                    <a:pt x="325" y="651"/>
                    <a:pt x="332" y="651"/>
                  </a:cubicBezTo>
                  <a:cubicBezTo>
                    <a:pt x="509" y="651"/>
                    <a:pt x="651" y="497"/>
                    <a:pt x="651" y="319"/>
                  </a:cubicBezTo>
                  <a:cubicBezTo>
                    <a:pt x="651" y="142"/>
                    <a:pt x="498" y="0"/>
                    <a:pt x="3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48"/>
            <p:cNvSpPr/>
            <p:nvPr/>
          </p:nvSpPr>
          <p:spPr>
            <a:xfrm>
              <a:off x="4995369" y="1692679"/>
              <a:ext cx="51714" cy="50856"/>
            </a:xfrm>
            <a:custGeom>
              <a:avLst/>
              <a:gdLst/>
              <a:ahLst/>
              <a:cxnLst/>
              <a:rect l="l" t="t" r="r" b="b"/>
              <a:pathLst>
                <a:path w="663" h="652" extrusionOk="0">
                  <a:moveTo>
                    <a:pt x="332" y="0"/>
                  </a:moveTo>
                  <a:cubicBezTo>
                    <a:pt x="142" y="12"/>
                    <a:pt x="0" y="154"/>
                    <a:pt x="12" y="331"/>
                  </a:cubicBezTo>
                  <a:cubicBezTo>
                    <a:pt x="12" y="513"/>
                    <a:pt x="154" y="651"/>
                    <a:pt x="323" y="651"/>
                  </a:cubicBezTo>
                  <a:cubicBezTo>
                    <a:pt x="330" y="651"/>
                    <a:pt x="337" y="651"/>
                    <a:pt x="343" y="651"/>
                  </a:cubicBezTo>
                  <a:cubicBezTo>
                    <a:pt x="521" y="651"/>
                    <a:pt x="663" y="497"/>
                    <a:pt x="663" y="319"/>
                  </a:cubicBezTo>
                  <a:cubicBezTo>
                    <a:pt x="651" y="142"/>
                    <a:pt x="509" y="0"/>
                    <a:pt x="3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48"/>
            <p:cNvSpPr/>
            <p:nvPr/>
          </p:nvSpPr>
          <p:spPr>
            <a:xfrm>
              <a:off x="5163303" y="1917787"/>
              <a:ext cx="64662" cy="87828"/>
            </a:xfrm>
            <a:custGeom>
              <a:avLst/>
              <a:gdLst/>
              <a:ahLst/>
              <a:cxnLst/>
              <a:rect l="l" t="t" r="r" b="b"/>
              <a:pathLst>
                <a:path w="829" h="1126" extrusionOk="0">
                  <a:moveTo>
                    <a:pt x="0" y="0"/>
                  </a:moveTo>
                  <a:cubicBezTo>
                    <a:pt x="0" y="0"/>
                    <a:pt x="114" y="1125"/>
                    <a:pt x="130" y="1125"/>
                  </a:cubicBezTo>
                  <a:cubicBezTo>
                    <a:pt x="130" y="1125"/>
                    <a:pt x="130" y="1125"/>
                    <a:pt x="130" y="1124"/>
                  </a:cubicBezTo>
                  <a:cubicBezTo>
                    <a:pt x="154" y="1077"/>
                    <a:pt x="828" y="1041"/>
                    <a:pt x="828" y="1041"/>
                  </a:cubicBezTo>
                  <a:lnTo>
                    <a:pt x="79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48"/>
            <p:cNvSpPr/>
            <p:nvPr/>
          </p:nvSpPr>
          <p:spPr>
            <a:xfrm>
              <a:off x="5060889" y="1917787"/>
              <a:ext cx="73866" cy="87828"/>
            </a:xfrm>
            <a:custGeom>
              <a:avLst/>
              <a:gdLst/>
              <a:ahLst/>
              <a:cxnLst/>
              <a:rect l="l" t="t" r="r" b="b"/>
              <a:pathLst>
                <a:path w="947" h="1126" extrusionOk="0">
                  <a:moveTo>
                    <a:pt x="36" y="0"/>
                  </a:moveTo>
                  <a:lnTo>
                    <a:pt x="0" y="1041"/>
                  </a:lnTo>
                  <a:cubicBezTo>
                    <a:pt x="0" y="1041"/>
                    <a:pt x="746" y="1077"/>
                    <a:pt x="781" y="1124"/>
                  </a:cubicBezTo>
                  <a:cubicBezTo>
                    <a:pt x="782" y="1125"/>
                    <a:pt x="782" y="1125"/>
                    <a:pt x="783" y="1125"/>
                  </a:cubicBezTo>
                  <a:cubicBezTo>
                    <a:pt x="822" y="1125"/>
                    <a:pt x="947" y="0"/>
                    <a:pt x="94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48"/>
            <p:cNvSpPr/>
            <p:nvPr/>
          </p:nvSpPr>
          <p:spPr>
            <a:xfrm>
              <a:off x="4913235" y="3700321"/>
              <a:ext cx="60060" cy="86814"/>
            </a:xfrm>
            <a:custGeom>
              <a:avLst/>
              <a:gdLst/>
              <a:ahLst/>
              <a:cxnLst/>
              <a:rect l="l" t="t" r="r" b="b"/>
              <a:pathLst>
                <a:path w="770" h="1113" extrusionOk="0">
                  <a:moveTo>
                    <a:pt x="1" y="1"/>
                  </a:moveTo>
                  <a:lnTo>
                    <a:pt x="1" y="1113"/>
                  </a:lnTo>
                  <a:lnTo>
                    <a:pt x="770" y="1113"/>
                  </a:lnTo>
                  <a:lnTo>
                    <a:pt x="7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48"/>
            <p:cNvSpPr/>
            <p:nvPr/>
          </p:nvSpPr>
          <p:spPr>
            <a:xfrm>
              <a:off x="5190057" y="3700321"/>
              <a:ext cx="60060" cy="86814"/>
            </a:xfrm>
            <a:custGeom>
              <a:avLst/>
              <a:gdLst/>
              <a:ahLst/>
              <a:cxnLst/>
              <a:rect l="l" t="t" r="r" b="b"/>
              <a:pathLst>
                <a:path w="770" h="1113" extrusionOk="0">
                  <a:moveTo>
                    <a:pt x="0" y="1"/>
                  </a:moveTo>
                  <a:lnTo>
                    <a:pt x="0" y="1113"/>
                  </a:lnTo>
                  <a:lnTo>
                    <a:pt x="769" y="1113"/>
                  </a:lnTo>
                  <a:lnTo>
                    <a:pt x="7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48"/>
            <p:cNvSpPr/>
            <p:nvPr/>
          </p:nvSpPr>
          <p:spPr>
            <a:xfrm>
              <a:off x="4905903" y="2695603"/>
              <a:ext cx="419874" cy="1030692"/>
            </a:xfrm>
            <a:custGeom>
              <a:avLst/>
              <a:gdLst/>
              <a:ahLst/>
              <a:cxnLst/>
              <a:rect l="l" t="t" r="r" b="b"/>
              <a:pathLst>
                <a:path w="5383" h="13214" extrusionOk="0">
                  <a:moveTo>
                    <a:pt x="5370" y="0"/>
                  </a:moveTo>
                  <a:lnTo>
                    <a:pt x="331" y="556"/>
                  </a:lnTo>
                  <a:lnTo>
                    <a:pt x="319" y="946"/>
                  </a:lnTo>
                  <a:lnTo>
                    <a:pt x="0" y="13213"/>
                  </a:lnTo>
                  <a:lnTo>
                    <a:pt x="923" y="13201"/>
                  </a:lnTo>
                  <a:lnTo>
                    <a:pt x="2602" y="2188"/>
                  </a:lnTo>
                  <a:lnTo>
                    <a:pt x="3525" y="13036"/>
                  </a:lnTo>
                  <a:lnTo>
                    <a:pt x="4507" y="13036"/>
                  </a:lnTo>
                  <a:lnTo>
                    <a:pt x="5382" y="1006"/>
                  </a:lnTo>
                  <a:lnTo>
                    <a:pt x="53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48"/>
            <p:cNvSpPr/>
            <p:nvPr/>
          </p:nvSpPr>
          <p:spPr>
            <a:xfrm>
              <a:off x="4893891" y="1975897"/>
              <a:ext cx="513084" cy="779688"/>
            </a:xfrm>
            <a:custGeom>
              <a:avLst/>
              <a:gdLst/>
              <a:ahLst/>
              <a:cxnLst/>
              <a:rect l="l" t="t" r="r" b="b"/>
              <a:pathLst>
                <a:path w="6578" h="9996" extrusionOk="0">
                  <a:moveTo>
                    <a:pt x="3088" y="1"/>
                  </a:moveTo>
                  <a:cubicBezTo>
                    <a:pt x="2674" y="1"/>
                    <a:pt x="2200" y="95"/>
                    <a:pt x="1751" y="213"/>
                  </a:cubicBezTo>
                  <a:cubicBezTo>
                    <a:pt x="1550" y="273"/>
                    <a:pt x="1337" y="355"/>
                    <a:pt x="1136" y="415"/>
                  </a:cubicBezTo>
                  <a:cubicBezTo>
                    <a:pt x="1089" y="426"/>
                    <a:pt x="1029" y="438"/>
                    <a:pt x="982" y="450"/>
                  </a:cubicBezTo>
                  <a:cubicBezTo>
                    <a:pt x="887" y="497"/>
                    <a:pt x="793" y="533"/>
                    <a:pt x="710" y="556"/>
                  </a:cubicBezTo>
                  <a:cubicBezTo>
                    <a:pt x="604" y="592"/>
                    <a:pt x="497" y="627"/>
                    <a:pt x="414" y="663"/>
                  </a:cubicBezTo>
                  <a:cubicBezTo>
                    <a:pt x="190" y="734"/>
                    <a:pt x="24" y="947"/>
                    <a:pt x="0" y="1183"/>
                  </a:cubicBezTo>
                  <a:lnTo>
                    <a:pt x="0" y="1325"/>
                  </a:lnTo>
                  <a:cubicBezTo>
                    <a:pt x="12" y="1432"/>
                    <a:pt x="24" y="1550"/>
                    <a:pt x="36" y="1668"/>
                  </a:cubicBezTo>
                  <a:cubicBezTo>
                    <a:pt x="59" y="1775"/>
                    <a:pt x="71" y="1893"/>
                    <a:pt x="83" y="2023"/>
                  </a:cubicBezTo>
                  <a:cubicBezTo>
                    <a:pt x="95" y="2165"/>
                    <a:pt x="130" y="2331"/>
                    <a:pt x="142" y="2496"/>
                  </a:cubicBezTo>
                  <a:cubicBezTo>
                    <a:pt x="154" y="2698"/>
                    <a:pt x="190" y="2922"/>
                    <a:pt x="213" y="3159"/>
                  </a:cubicBezTo>
                  <a:lnTo>
                    <a:pt x="213" y="3171"/>
                  </a:lnTo>
                  <a:cubicBezTo>
                    <a:pt x="237" y="3324"/>
                    <a:pt x="260" y="3490"/>
                    <a:pt x="272" y="3644"/>
                  </a:cubicBezTo>
                  <a:cubicBezTo>
                    <a:pt x="296" y="3809"/>
                    <a:pt x="308" y="3999"/>
                    <a:pt x="331" y="4176"/>
                  </a:cubicBezTo>
                  <a:cubicBezTo>
                    <a:pt x="367" y="4330"/>
                    <a:pt x="379" y="4496"/>
                    <a:pt x="391" y="4649"/>
                  </a:cubicBezTo>
                  <a:lnTo>
                    <a:pt x="391" y="4708"/>
                  </a:lnTo>
                  <a:cubicBezTo>
                    <a:pt x="426" y="4921"/>
                    <a:pt x="450" y="5122"/>
                    <a:pt x="473" y="5335"/>
                  </a:cubicBezTo>
                  <a:cubicBezTo>
                    <a:pt x="485" y="5501"/>
                    <a:pt x="497" y="5643"/>
                    <a:pt x="509" y="5809"/>
                  </a:cubicBezTo>
                  <a:lnTo>
                    <a:pt x="556" y="6211"/>
                  </a:lnTo>
                  <a:cubicBezTo>
                    <a:pt x="568" y="6365"/>
                    <a:pt x="592" y="6530"/>
                    <a:pt x="604" y="6684"/>
                  </a:cubicBezTo>
                  <a:cubicBezTo>
                    <a:pt x="627" y="6920"/>
                    <a:pt x="651" y="7157"/>
                    <a:pt x="663" y="7358"/>
                  </a:cubicBezTo>
                  <a:cubicBezTo>
                    <a:pt x="675" y="7524"/>
                    <a:pt x="686" y="7689"/>
                    <a:pt x="686" y="7831"/>
                  </a:cubicBezTo>
                  <a:lnTo>
                    <a:pt x="686" y="8364"/>
                  </a:lnTo>
                  <a:cubicBezTo>
                    <a:pt x="686" y="8529"/>
                    <a:pt x="675" y="8647"/>
                    <a:pt x="651" y="8718"/>
                  </a:cubicBezTo>
                  <a:cubicBezTo>
                    <a:pt x="627" y="8754"/>
                    <a:pt x="627" y="8789"/>
                    <a:pt x="615" y="8837"/>
                  </a:cubicBezTo>
                  <a:cubicBezTo>
                    <a:pt x="592" y="9002"/>
                    <a:pt x="556" y="9251"/>
                    <a:pt x="544" y="9523"/>
                  </a:cubicBezTo>
                  <a:cubicBezTo>
                    <a:pt x="521" y="9677"/>
                    <a:pt x="509" y="9842"/>
                    <a:pt x="497" y="9996"/>
                  </a:cubicBezTo>
                  <a:lnTo>
                    <a:pt x="5572" y="9996"/>
                  </a:lnTo>
                  <a:cubicBezTo>
                    <a:pt x="5572" y="9842"/>
                    <a:pt x="5548" y="9677"/>
                    <a:pt x="5548" y="9523"/>
                  </a:cubicBezTo>
                  <a:cubicBezTo>
                    <a:pt x="5548" y="9345"/>
                    <a:pt x="5548" y="9144"/>
                    <a:pt x="5536" y="8991"/>
                  </a:cubicBezTo>
                  <a:cubicBezTo>
                    <a:pt x="5536" y="8908"/>
                    <a:pt x="5524" y="8825"/>
                    <a:pt x="5524" y="8754"/>
                  </a:cubicBezTo>
                  <a:cubicBezTo>
                    <a:pt x="5513" y="8695"/>
                    <a:pt x="5513" y="8612"/>
                    <a:pt x="5524" y="8517"/>
                  </a:cubicBezTo>
                  <a:cubicBezTo>
                    <a:pt x="5536" y="8340"/>
                    <a:pt x="5572" y="8103"/>
                    <a:pt x="5607" y="7819"/>
                  </a:cubicBezTo>
                  <a:cubicBezTo>
                    <a:pt x="5631" y="7666"/>
                    <a:pt x="5654" y="7512"/>
                    <a:pt x="5690" y="7346"/>
                  </a:cubicBezTo>
                  <a:cubicBezTo>
                    <a:pt x="5714" y="7181"/>
                    <a:pt x="5749" y="7003"/>
                    <a:pt x="5773" y="6826"/>
                  </a:cubicBezTo>
                  <a:cubicBezTo>
                    <a:pt x="5796" y="6684"/>
                    <a:pt x="5820" y="6518"/>
                    <a:pt x="5844" y="6353"/>
                  </a:cubicBezTo>
                  <a:cubicBezTo>
                    <a:pt x="5879" y="6163"/>
                    <a:pt x="5927" y="5974"/>
                    <a:pt x="5950" y="5773"/>
                  </a:cubicBezTo>
                  <a:cubicBezTo>
                    <a:pt x="5986" y="5619"/>
                    <a:pt x="6009" y="5466"/>
                    <a:pt x="6045" y="5300"/>
                  </a:cubicBezTo>
                  <a:lnTo>
                    <a:pt x="6128" y="4768"/>
                  </a:lnTo>
                  <a:cubicBezTo>
                    <a:pt x="6128" y="4744"/>
                    <a:pt x="6151" y="4708"/>
                    <a:pt x="6151" y="4685"/>
                  </a:cubicBezTo>
                  <a:cubicBezTo>
                    <a:pt x="6163" y="4555"/>
                    <a:pt x="6187" y="4436"/>
                    <a:pt x="6210" y="4294"/>
                  </a:cubicBezTo>
                  <a:cubicBezTo>
                    <a:pt x="6234" y="4082"/>
                    <a:pt x="6281" y="3845"/>
                    <a:pt x="6305" y="3620"/>
                  </a:cubicBezTo>
                  <a:cubicBezTo>
                    <a:pt x="6341" y="3455"/>
                    <a:pt x="6352" y="3289"/>
                    <a:pt x="6388" y="3147"/>
                  </a:cubicBezTo>
                  <a:cubicBezTo>
                    <a:pt x="6388" y="3088"/>
                    <a:pt x="6400" y="3041"/>
                    <a:pt x="6400" y="2993"/>
                  </a:cubicBezTo>
                  <a:cubicBezTo>
                    <a:pt x="6412" y="2863"/>
                    <a:pt x="6423" y="2733"/>
                    <a:pt x="6447" y="2615"/>
                  </a:cubicBezTo>
                  <a:cubicBezTo>
                    <a:pt x="6471" y="2449"/>
                    <a:pt x="6483" y="2284"/>
                    <a:pt x="6506" y="2142"/>
                  </a:cubicBezTo>
                  <a:cubicBezTo>
                    <a:pt x="6530" y="1952"/>
                    <a:pt x="6530" y="1787"/>
                    <a:pt x="6542" y="1621"/>
                  </a:cubicBezTo>
                  <a:cubicBezTo>
                    <a:pt x="6542" y="1432"/>
                    <a:pt x="6542" y="1266"/>
                    <a:pt x="6577" y="1160"/>
                  </a:cubicBezTo>
                  <a:cubicBezTo>
                    <a:pt x="6565" y="1101"/>
                    <a:pt x="6565" y="1030"/>
                    <a:pt x="6542" y="982"/>
                  </a:cubicBezTo>
                  <a:cubicBezTo>
                    <a:pt x="6530" y="959"/>
                    <a:pt x="6530" y="923"/>
                    <a:pt x="6518" y="900"/>
                  </a:cubicBezTo>
                  <a:cubicBezTo>
                    <a:pt x="6483" y="840"/>
                    <a:pt x="6447" y="781"/>
                    <a:pt x="6400" y="722"/>
                  </a:cubicBezTo>
                  <a:cubicBezTo>
                    <a:pt x="6329" y="651"/>
                    <a:pt x="6246" y="592"/>
                    <a:pt x="6151" y="533"/>
                  </a:cubicBezTo>
                  <a:cubicBezTo>
                    <a:pt x="6009" y="450"/>
                    <a:pt x="5832" y="379"/>
                    <a:pt x="5654" y="320"/>
                  </a:cubicBezTo>
                  <a:cubicBezTo>
                    <a:pt x="5572" y="296"/>
                    <a:pt x="5477" y="273"/>
                    <a:pt x="5394" y="249"/>
                  </a:cubicBezTo>
                  <a:cubicBezTo>
                    <a:pt x="5217" y="202"/>
                    <a:pt x="5039" y="178"/>
                    <a:pt x="4862" y="142"/>
                  </a:cubicBezTo>
                  <a:cubicBezTo>
                    <a:pt x="4105" y="12"/>
                    <a:pt x="3371" y="1"/>
                    <a:pt x="327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48"/>
            <p:cNvSpPr/>
            <p:nvPr/>
          </p:nvSpPr>
          <p:spPr>
            <a:xfrm>
              <a:off x="4794207" y="2037595"/>
              <a:ext cx="184626" cy="457080"/>
            </a:xfrm>
            <a:custGeom>
              <a:avLst/>
              <a:gdLst/>
              <a:ahLst/>
              <a:cxnLst/>
              <a:rect l="l" t="t" r="r" b="b"/>
              <a:pathLst>
                <a:path w="2367" h="5860" extrusionOk="0">
                  <a:moveTo>
                    <a:pt x="1725" y="0"/>
                  </a:moveTo>
                  <a:cubicBezTo>
                    <a:pt x="1456" y="0"/>
                    <a:pt x="1198" y="196"/>
                    <a:pt x="1136" y="463"/>
                  </a:cubicBezTo>
                  <a:lnTo>
                    <a:pt x="72" y="5136"/>
                  </a:lnTo>
                  <a:cubicBezTo>
                    <a:pt x="1" y="5443"/>
                    <a:pt x="190" y="5775"/>
                    <a:pt x="521" y="5846"/>
                  </a:cubicBezTo>
                  <a:cubicBezTo>
                    <a:pt x="563" y="5855"/>
                    <a:pt x="605" y="5860"/>
                    <a:pt x="647" y="5860"/>
                  </a:cubicBezTo>
                  <a:cubicBezTo>
                    <a:pt x="914" y="5860"/>
                    <a:pt x="1170" y="5672"/>
                    <a:pt x="1231" y="5396"/>
                  </a:cubicBezTo>
                  <a:lnTo>
                    <a:pt x="2296" y="724"/>
                  </a:lnTo>
                  <a:cubicBezTo>
                    <a:pt x="2367" y="416"/>
                    <a:pt x="2165" y="97"/>
                    <a:pt x="1846" y="14"/>
                  </a:cubicBezTo>
                  <a:cubicBezTo>
                    <a:pt x="1806" y="5"/>
                    <a:pt x="1765" y="0"/>
                    <a:pt x="1725" y="0"/>
                  </a:cubicBezTo>
                  <a:close/>
                </a:path>
              </a:pathLst>
            </a:custGeom>
            <a:solidFill>
              <a:srgbClr val="DD9F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48"/>
            <p:cNvSpPr/>
            <p:nvPr/>
          </p:nvSpPr>
          <p:spPr>
            <a:xfrm>
              <a:off x="4795143" y="2405911"/>
              <a:ext cx="144924" cy="354354"/>
            </a:xfrm>
            <a:custGeom>
              <a:avLst/>
              <a:gdLst/>
              <a:ahLst/>
              <a:cxnLst/>
              <a:rect l="l" t="t" r="r" b="b"/>
              <a:pathLst>
                <a:path w="1858" h="4543" extrusionOk="0">
                  <a:moveTo>
                    <a:pt x="641" y="1"/>
                  </a:moveTo>
                  <a:cubicBezTo>
                    <a:pt x="602" y="1"/>
                    <a:pt x="562" y="4"/>
                    <a:pt x="521" y="12"/>
                  </a:cubicBezTo>
                  <a:cubicBezTo>
                    <a:pt x="202" y="83"/>
                    <a:pt x="1" y="402"/>
                    <a:pt x="60" y="721"/>
                  </a:cubicBezTo>
                  <a:lnTo>
                    <a:pt x="1337" y="4542"/>
                  </a:lnTo>
                  <a:lnTo>
                    <a:pt x="1858" y="4341"/>
                  </a:lnTo>
                  <a:lnTo>
                    <a:pt x="1231" y="473"/>
                  </a:lnTo>
                  <a:cubicBezTo>
                    <a:pt x="1168" y="182"/>
                    <a:pt x="924" y="1"/>
                    <a:pt x="6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48"/>
            <p:cNvSpPr/>
            <p:nvPr/>
          </p:nvSpPr>
          <p:spPr>
            <a:xfrm>
              <a:off x="4898493" y="2744509"/>
              <a:ext cx="81276" cy="98748"/>
            </a:xfrm>
            <a:custGeom>
              <a:avLst/>
              <a:gdLst/>
              <a:ahLst/>
              <a:cxnLst/>
              <a:rect l="l" t="t" r="r" b="b"/>
              <a:pathLst>
                <a:path w="1042" h="1266" extrusionOk="0">
                  <a:moveTo>
                    <a:pt x="509" y="0"/>
                  </a:moveTo>
                  <a:lnTo>
                    <a:pt x="0" y="201"/>
                  </a:lnTo>
                  <a:lnTo>
                    <a:pt x="119" y="580"/>
                  </a:lnTo>
                  <a:cubicBezTo>
                    <a:pt x="119" y="580"/>
                    <a:pt x="71" y="970"/>
                    <a:pt x="190" y="1112"/>
                  </a:cubicBezTo>
                  <a:cubicBezTo>
                    <a:pt x="255" y="1195"/>
                    <a:pt x="299" y="1210"/>
                    <a:pt x="336" y="1210"/>
                  </a:cubicBezTo>
                  <a:cubicBezTo>
                    <a:pt x="357" y="1210"/>
                    <a:pt x="375" y="1205"/>
                    <a:pt x="393" y="1205"/>
                  </a:cubicBezTo>
                  <a:cubicBezTo>
                    <a:pt x="408" y="1205"/>
                    <a:pt x="422" y="1208"/>
                    <a:pt x="438" y="1218"/>
                  </a:cubicBezTo>
                  <a:cubicBezTo>
                    <a:pt x="476" y="1241"/>
                    <a:pt x="501" y="1248"/>
                    <a:pt x="520" y="1248"/>
                  </a:cubicBezTo>
                  <a:cubicBezTo>
                    <a:pt x="548" y="1248"/>
                    <a:pt x="564" y="1233"/>
                    <a:pt x="595" y="1233"/>
                  </a:cubicBezTo>
                  <a:cubicBezTo>
                    <a:pt x="607" y="1233"/>
                    <a:pt x="621" y="1235"/>
                    <a:pt x="639" y="1242"/>
                  </a:cubicBezTo>
                  <a:cubicBezTo>
                    <a:pt x="674" y="1259"/>
                    <a:pt x="706" y="1266"/>
                    <a:pt x="733" y="1266"/>
                  </a:cubicBezTo>
                  <a:cubicBezTo>
                    <a:pt x="799" y="1266"/>
                    <a:pt x="840" y="1230"/>
                    <a:pt x="840" y="1230"/>
                  </a:cubicBezTo>
                  <a:cubicBezTo>
                    <a:pt x="840" y="1230"/>
                    <a:pt x="884" y="1257"/>
                    <a:pt x="932" y="1257"/>
                  </a:cubicBezTo>
                  <a:cubicBezTo>
                    <a:pt x="974" y="1257"/>
                    <a:pt x="1019" y="1237"/>
                    <a:pt x="1041" y="1159"/>
                  </a:cubicBezTo>
                  <a:cubicBezTo>
                    <a:pt x="1041" y="1124"/>
                    <a:pt x="982" y="816"/>
                    <a:pt x="982" y="816"/>
                  </a:cubicBezTo>
                  <a:cubicBezTo>
                    <a:pt x="982" y="816"/>
                    <a:pt x="1030" y="710"/>
                    <a:pt x="1018" y="627"/>
                  </a:cubicBezTo>
                  <a:cubicBezTo>
                    <a:pt x="1006" y="521"/>
                    <a:pt x="675" y="343"/>
                    <a:pt x="663" y="343"/>
                  </a:cubicBezTo>
                  <a:cubicBezTo>
                    <a:pt x="651" y="319"/>
                    <a:pt x="533" y="0"/>
                    <a:pt x="5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48"/>
            <p:cNvSpPr/>
            <p:nvPr/>
          </p:nvSpPr>
          <p:spPr>
            <a:xfrm>
              <a:off x="4790541" y="2020201"/>
              <a:ext cx="213174" cy="715104"/>
            </a:xfrm>
            <a:custGeom>
              <a:avLst/>
              <a:gdLst/>
              <a:ahLst/>
              <a:cxnLst/>
              <a:rect l="l" t="t" r="r" b="b"/>
              <a:pathLst>
                <a:path w="2733" h="9168" extrusionOk="0">
                  <a:moveTo>
                    <a:pt x="1881" y="0"/>
                  </a:moveTo>
                  <a:cubicBezTo>
                    <a:pt x="1881" y="0"/>
                    <a:pt x="1041" y="48"/>
                    <a:pt x="911" y="1361"/>
                  </a:cubicBezTo>
                  <a:lnTo>
                    <a:pt x="0" y="5347"/>
                  </a:lnTo>
                  <a:cubicBezTo>
                    <a:pt x="0" y="5347"/>
                    <a:pt x="0" y="5595"/>
                    <a:pt x="237" y="6293"/>
                  </a:cubicBezTo>
                  <a:cubicBezTo>
                    <a:pt x="367" y="6707"/>
                    <a:pt x="616" y="7654"/>
                    <a:pt x="793" y="8340"/>
                  </a:cubicBezTo>
                  <a:cubicBezTo>
                    <a:pt x="805" y="8399"/>
                    <a:pt x="817" y="8458"/>
                    <a:pt x="828" y="8505"/>
                  </a:cubicBezTo>
                  <a:cubicBezTo>
                    <a:pt x="935" y="8896"/>
                    <a:pt x="994" y="9168"/>
                    <a:pt x="994" y="9168"/>
                  </a:cubicBezTo>
                  <a:lnTo>
                    <a:pt x="1893" y="9085"/>
                  </a:lnTo>
                  <a:lnTo>
                    <a:pt x="1798" y="8375"/>
                  </a:lnTo>
                  <a:lnTo>
                    <a:pt x="1775" y="8245"/>
                  </a:lnTo>
                  <a:lnTo>
                    <a:pt x="1396" y="5607"/>
                  </a:lnTo>
                  <a:lnTo>
                    <a:pt x="2283" y="1171"/>
                  </a:lnTo>
                  <a:cubicBezTo>
                    <a:pt x="2283" y="1171"/>
                    <a:pt x="2733" y="201"/>
                    <a:pt x="18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48"/>
            <p:cNvSpPr/>
            <p:nvPr/>
          </p:nvSpPr>
          <p:spPr>
            <a:xfrm>
              <a:off x="4979691" y="2138293"/>
              <a:ext cx="115362" cy="41574"/>
            </a:xfrm>
            <a:custGeom>
              <a:avLst/>
              <a:gdLst/>
              <a:ahLst/>
              <a:cxnLst/>
              <a:rect l="l" t="t" r="r" b="b"/>
              <a:pathLst>
                <a:path w="1479" h="533" extrusionOk="0">
                  <a:moveTo>
                    <a:pt x="0" y="0"/>
                  </a:moveTo>
                  <a:lnTo>
                    <a:pt x="0" y="190"/>
                  </a:lnTo>
                  <a:cubicBezTo>
                    <a:pt x="0" y="379"/>
                    <a:pt x="154" y="533"/>
                    <a:pt x="343" y="533"/>
                  </a:cubicBezTo>
                  <a:lnTo>
                    <a:pt x="1148" y="533"/>
                  </a:lnTo>
                  <a:cubicBezTo>
                    <a:pt x="1325" y="533"/>
                    <a:pt x="1479" y="379"/>
                    <a:pt x="1479" y="190"/>
                  </a:cubicBezTo>
                  <a:lnTo>
                    <a:pt x="14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48"/>
            <p:cNvSpPr/>
            <p:nvPr/>
          </p:nvSpPr>
          <p:spPr>
            <a:xfrm>
              <a:off x="5185455" y="2138293"/>
              <a:ext cx="115362" cy="41574"/>
            </a:xfrm>
            <a:custGeom>
              <a:avLst/>
              <a:gdLst/>
              <a:ahLst/>
              <a:cxnLst/>
              <a:rect l="l" t="t" r="r" b="b"/>
              <a:pathLst>
                <a:path w="1479" h="533" extrusionOk="0">
                  <a:moveTo>
                    <a:pt x="0" y="0"/>
                  </a:moveTo>
                  <a:lnTo>
                    <a:pt x="0" y="190"/>
                  </a:lnTo>
                  <a:cubicBezTo>
                    <a:pt x="0" y="379"/>
                    <a:pt x="142" y="533"/>
                    <a:pt x="343" y="533"/>
                  </a:cubicBezTo>
                  <a:lnTo>
                    <a:pt x="1136" y="533"/>
                  </a:lnTo>
                  <a:cubicBezTo>
                    <a:pt x="1325" y="533"/>
                    <a:pt x="1479" y="379"/>
                    <a:pt x="1479" y="190"/>
                  </a:cubicBezTo>
                  <a:lnTo>
                    <a:pt x="147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48"/>
            <p:cNvSpPr/>
            <p:nvPr/>
          </p:nvSpPr>
          <p:spPr>
            <a:xfrm>
              <a:off x="5125473" y="1972231"/>
              <a:ext cx="26832" cy="781560"/>
            </a:xfrm>
            <a:custGeom>
              <a:avLst/>
              <a:gdLst/>
              <a:ahLst/>
              <a:cxnLst/>
              <a:rect l="l" t="t" r="r" b="b"/>
              <a:pathLst>
                <a:path w="344" h="10020" extrusionOk="0">
                  <a:moveTo>
                    <a:pt x="119" y="0"/>
                  </a:moveTo>
                  <a:cubicBezTo>
                    <a:pt x="119" y="1065"/>
                    <a:pt x="83" y="8210"/>
                    <a:pt x="0" y="10019"/>
                  </a:cubicBezTo>
                  <a:lnTo>
                    <a:pt x="296" y="10019"/>
                  </a:lnTo>
                  <a:cubicBezTo>
                    <a:pt x="296" y="8233"/>
                    <a:pt x="343" y="1088"/>
                    <a:pt x="29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48"/>
            <p:cNvSpPr/>
            <p:nvPr/>
          </p:nvSpPr>
          <p:spPr>
            <a:xfrm>
              <a:off x="5185455" y="3763111"/>
              <a:ext cx="212238" cy="58188"/>
            </a:xfrm>
            <a:custGeom>
              <a:avLst/>
              <a:gdLst/>
              <a:ahLst/>
              <a:cxnLst/>
              <a:rect l="l" t="t" r="r" b="b"/>
              <a:pathLst>
                <a:path w="2721" h="746" extrusionOk="0">
                  <a:moveTo>
                    <a:pt x="0" y="0"/>
                  </a:moveTo>
                  <a:lnTo>
                    <a:pt x="0" y="745"/>
                  </a:lnTo>
                  <a:lnTo>
                    <a:pt x="2662" y="745"/>
                  </a:lnTo>
                  <a:cubicBezTo>
                    <a:pt x="2662" y="745"/>
                    <a:pt x="2685" y="698"/>
                    <a:pt x="2709" y="627"/>
                  </a:cubicBezTo>
                  <a:cubicBezTo>
                    <a:pt x="2721" y="533"/>
                    <a:pt x="2721" y="414"/>
                    <a:pt x="2567" y="367"/>
                  </a:cubicBezTo>
                  <a:cubicBezTo>
                    <a:pt x="2307" y="284"/>
                    <a:pt x="828" y="0"/>
                    <a:pt x="8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48"/>
            <p:cNvSpPr/>
            <p:nvPr/>
          </p:nvSpPr>
          <p:spPr>
            <a:xfrm>
              <a:off x="4763787" y="3763111"/>
              <a:ext cx="213174" cy="58188"/>
            </a:xfrm>
            <a:custGeom>
              <a:avLst/>
              <a:gdLst/>
              <a:ahLst/>
              <a:cxnLst/>
              <a:rect l="l" t="t" r="r" b="b"/>
              <a:pathLst>
                <a:path w="2733" h="746" extrusionOk="0">
                  <a:moveTo>
                    <a:pt x="1893" y="0"/>
                  </a:moveTo>
                  <a:cubicBezTo>
                    <a:pt x="1893" y="0"/>
                    <a:pt x="414" y="284"/>
                    <a:pt x="154" y="367"/>
                  </a:cubicBezTo>
                  <a:cubicBezTo>
                    <a:pt x="0" y="414"/>
                    <a:pt x="0" y="533"/>
                    <a:pt x="24" y="627"/>
                  </a:cubicBezTo>
                  <a:cubicBezTo>
                    <a:pt x="36" y="698"/>
                    <a:pt x="71" y="745"/>
                    <a:pt x="71" y="745"/>
                  </a:cubicBezTo>
                  <a:lnTo>
                    <a:pt x="2733" y="745"/>
                  </a:lnTo>
                  <a:lnTo>
                    <a:pt x="27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48"/>
            <p:cNvSpPr/>
            <p:nvPr/>
          </p:nvSpPr>
          <p:spPr>
            <a:xfrm>
              <a:off x="4854189" y="2130883"/>
              <a:ext cx="74802" cy="36972"/>
            </a:xfrm>
            <a:custGeom>
              <a:avLst/>
              <a:gdLst/>
              <a:ahLst/>
              <a:cxnLst/>
              <a:rect l="l" t="t" r="r" b="b"/>
              <a:pathLst>
                <a:path w="959" h="474" extrusionOk="0">
                  <a:moveTo>
                    <a:pt x="876" y="1"/>
                  </a:moveTo>
                  <a:lnTo>
                    <a:pt x="60" y="237"/>
                  </a:lnTo>
                  <a:lnTo>
                    <a:pt x="1" y="474"/>
                  </a:lnTo>
                  <a:lnTo>
                    <a:pt x="959" y="166"/>
                  </a:lnTo>
                  <a:lnTo>
                    <a:pt x="87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48"/>
            <p:cNvSpPr/>
            <p:nvPr/>
          </p:nvSpPr>
          <p:spPr>
            <a:xfrm>
              <a:off x="4859727" y="2112475"/>
              <a:ext cx="55458" cy="30498"/>
            </a:xfrm>
            <a:custGeom>
              <a:avLst/>
              <a:gdLst/>
              <a:ahLst/>
              <a:cxnLst/>
              <a:rect l="l" t="t" r="r" b="b"/>
              <a:pathLst>
                <a:path w="711" h="391" extrusionOk="0">
                  <a:moveTo>
                    <a:pt x="628" y="0"/>
                  </a:moveTo>
                  <a:lnTo>
                    <a:pt x="60" y="166"/>
                  </a:lnTo>
                  <a:lnTo>
                    <a:pt x="1" y="391"/>
                  </a:lnTo>
                  <a:lnTo>
                    <a:pt x="710" y="166"/>
                  </a:lnTo>
                  <a:lnTo>
                    <a:pt x="62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48"/>
            <p:cNvSpPr/>
            <p:nvPr/>
          </p:nvSpPr>
          <p:spPr>
            <a:xfrm>
              <a:off x="4872675" y="2712217"/>
              <a:ext cx="16692" cy="16614"/>
            </a:xfrm>
            <a:custGeom>
              <a:avLst/>
              <a:gdLst/>
              <a:ahLst/>
              <a:cxnLst/>
              <a:rect l="l" t="t" r="r" b="b"/>
              <a:pathLst>
                <a:path w="214" h="213" extrusionOk="0">
                  <a:moveTo>
                    <a:pt x="107" y="0"/>
                  </a:moveTo>
                  <a:cubicBezTo>
                    <a:pt x="48" y="0"/>
                    <a:pt x="0" y="47"/>
                    <a:pt x="0" y="106"/>
                  </a:cubicBezTo>
                  <a:cubicBezTo>
                    <a:pt x="0" y="166"/>
                    <a:pt x="48" y="213"/>
                    <a:pt x="107" y="213"/>
                  </a:cubicBezTo>
                  <a:cubicBezTo>
                    <a:pt x="166" y="213"/>
                    <a:pt x="213" y="166"/>
                    <a:pt x="213" y="106"/>
                  </a:cubicBezTo>
                  <a:cubicBezTo>
                    <a:pt x="213" y="47"/>
                    <a:pt x="166" y="0"/>
                    <a:pt x="1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48"/>
            <p:cNvSpPr/>
            <p:nvPr/>
          </p:nvSpPr>
          <p:spPr>
            <a:xfrm>
              <a:off x="4854189" y="2662375"/>
              <a:ext cx="77610" cy="22230"/>
            </a:xfrm>
            <a:custGeom>
              <a:avLst/>
              <a:gdLst/>
              <a:ahLst/>
              <a:cxnLst/>
              <a:rect l="l" t="t" r="r" b="b"/>
              <a:pathLst>
                <a:path w="995" h="285" extrusionOk="0">
                  <a:moveTo>
                    <a:pt x="959" y="0"/>
                  </a:moveTo>
                  <a:cubicBezTo>
                    <a:pt x="722" y="24"/>
                    <a:pt x="273" y="83"/>
                    <a:pt x="1" y="130"/>
                  </a:cubicBezTo>
                  <a:cubicBezTo>
                    <a:pt x="12" y="190"/>
                    <a:pt x="36" y="249"/>
                    <a:pt x="48" y="284"/>
                  </a:cubicBezTo>
                  <a:cubicBezTo>
                    <a:pt x="308" y="225"/>
                    <a:pt x="769" y="166"/>
                    <a:pt x="994" y="142"/>
                  </a:cubicBezTo>
                  <a:lnTo>
                    <a:pt x="95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48"/>
            <p:cNvSpPr/>
            <p:nvPr/>
          </p:nvSpPr>
          <p:spPr>
            <a:xfrm>
              <a:off x="4999971" y="1596661"/>
              <a:ext cx="295308" cy="74724"/>
            </a:xfrm>
            <a:custGeom>
              <a:avLst/>
              <a:gdLst/>
              <a:ahLst/>
              <a:cxnLst/>
              <a:rect l="l" t="t" r="r" b="b"/>
              <a:pathLst>
                <a:path w="3786" h="958" extrusionOk="0">
                  <a:moveTo>
                    <a:pt x="1921" y="1"/>
                  </a:moveTo>
                  <a:cubicBezTo>
                    <a:pt x="1299" y="1"/>
                    <a:pt x="658" y="93"/>
                    <a:pt x="1" y="285"/>
                  </a:cubicBezTo>
                  <a:cubicBezTo>
                    <a:pt x="1" y="285"/>
                    <a:pt x="695" y="958"/>
                    <a:pt x="1816" y="958"/>
                  </a:cubicBezTo>
                  <a:cubicBezTo>
                    <a:pt x="2377" y="958"/>
                    <a:pt x="3045" y="789"/>
                    <a:pt x="3786" y="285"/>
                  </a:cubicBezTo>
                  <a:cubicBezTo>
                    <a:pt x="3185" y="99"/>
                    <a:pt x="2563" y="1"/>
                    <a:pt x="19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48"/>
            <p:cNvSpPr/>
            <p:nvPr/>
          </p:nvSpPr>
          <p:spPr>
            <a:xfrm>
              <a:off x="4959411" y="1455559"/>
              <a:ext cx="386646" cy="131040"/>
            </a:xfrm>
            <a:custGeom>
              <a:avLst/>
              <a:gdLst/>
              <a:ahLst/>
              <a:cxnLst/>
              <a:rect l="l" t="t" r="r" b="b"/>
              <a:pathLst>
                <a:path w="4957" h="1680" extrusionOk="0">
                  <a:moveTo>
                    <a:pt x="3110" y="0"/>
                  </a:moveTo>
                  <a:cubicBezTo>
                    <a:pt x="1869" y="0"/>
                    <a:pt x="605" y="508"/>
                    <a:pt x="130" y="793"/>
                  </a:cubicBezTo>
                  <a:cubicBezTo>
                    <a:pt x="12" y="875"/>
                    <a:pt x="0" y="1017"/>
                    <a:pt x="95" y="1124"/>
                  </a:cubicBezTo>
                  <a:lnTo>
                    <a:pt x="615" y="1680"/>
                  </a:lnTo>
                  <a:cubicBezTo>
                    <a:pt x="3229" y="1526"/>
                    <a:pt x="4259" y="1443"/>
                    <a:pt x="4259" y="1443"/>
                  </a:cubicBezTo>
                  <a:lnTo>
                    <a:pt x="4862" y="769"/>
                  </a:lnTo>
                  <a:cubicBezTo>
                    <a:pt x="4956" y="674"/>
                    <a:pt x="4933" y="532"/>
                    <a:pt x="4838" y="461"/>
                  </a:cubicBezTo>
                  <a:cubicBezTo>
                    <a:pt x="4333" y="125"/>
                    <a:pt x="3724" y="0"/>
                    <a:pt x="31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48"/>
            <p:cNvSpPr/>
            <p:nvPr/>
          </p:nvSpPr>
          <p:spPr>
            <a:xfrm>
              <a:off x="5000907" y="1566241"/>
              <a:ext cx="295308" cy="64818"/>
            </a:xfrm>
            <a:custGeom>
              <a:avLst/>
              <a:gdLst/>
              <a:ahLst/>
              <a:cxnLst/>
              <a:rect l="l" t="t" r="r" b="b"/>
              <a:pathLst>
                <a:path w="3786" h="831" extrusionOk="0">
                  <a:moveTo>
                    <a:pt x="95" y="0"/>
                  </a:moveTo>
                  <a:cubicBezTo>
                    <a:pt x="36" y="0"/>
                    <a:pt x="0" y="48"/>
                    <a:pt x="0" y="107"/>
                  </a:cubicBezTo>
                  <a:lnTo>
                    <a:pt x="0" y="722"/>
                  </a:lnTo>
                  <a:cubicBezTo>
                    <a:pt x="0" y="781"/>
                    <a:pt x="60" y="828"/>
                    <a:pt x="119" y="828"/>
                  </a:cubicBezTo>
                  <a:cubicBezTo>
                    <a:pt x="716" y="763"/>
                    <a:pt x="1310" y="731"/>
                    <a:pt x="1902" y="731"/>
                  </a:cubicBezTo>
                  <a:cubicBezTo>
                    <a:pt x="2493" y="731"/>
                    <a:pt x="3082" y="763"/>
                    <a:pt x="3667" y="828"/>
                  </a:cubicBezTo>
                  <a:cubicBezTo>
                    <a:pt x="3673" y="830"/>
                    <a:pt x="3680" y="830"/>
                    <a:pt x="3686" y="830"/>
                  </a:cubicBezTo>
                  <a:cubicBezTo>
                    <a:pt x="3738" y="830"/>
                    <a:pt x="3786" y="786"/>
                    <a:pt x="3786" y="722"/>
                  </a:cubicBezTo>
                  <a:lnTo>
                    <a:pt x="3786" y="107"/>
                  </a:lnTo>
                  <a:cubicBezTo>
                    <a:pt x="3786" y="48"/>
                    <a:pt x="3738" y="0"/>
                    <a:pt x="36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48"/>
            <p:cNvSpPr/>
            <p:nvPr/>
          </p:nvSpPr>
          <p:spPr>
            <a:xfrm>
              <a:off x="5129139" y="1575445"/>
              <a:ext cx="40716" cy="41652"/>
            </a:xfrm>
            <a:custGeom>
              <a:avLst/>
              <a:gdLst/>
              <a:ahLst/>
              <a:cxnLst/>
              <a:rect l="l" t="t" r="r" b="b"/>
              <a:pathLst>
                <a:path w="522" h="534" extrusionOk="0">
                  <a:moveTo>
                    <a:pt x="261" y="1"/>
                  </a:moveTo>
                  <a:cubicBezTo>
                    <a:pt x="119" y="1"/>
                    <a:pt x="1" y="119"/>
                    <a:pt x="1" y="261"/>
                  </a:cubicBezTo>
                  <a:cubicBezTo>
                    <a:pt x="1" y="415"/>
                    <a:pt x="119" y="533"/>
                    <a:pt x="261" y="533"/>
                  </a:cubicBezTo>
                  <a:cubicBezTo>
                    <a:pt x="403" y="533"/>
                    <a:pt x="521" y="415"/>
                    <a:pt x="521" y="261"/>
                  </a:cubicBezTo>
                  <a:cubicBezTo>
                    <a:pt x="521" y="119"/>
                    <a:pt x="403" y="1"/>
                    <a:pt x="26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48"/>
            <p:cNvSpPr/>
            <p:nvPr/>
          </p:nvSpPr>
          <p:spPr>
            <a:xfrm>
              <a:off x="5117127" y="2769391"/>
              <a:ext cx="180024" cy="51714"/>
            </a:xfrm>
            <a:custGeom>
              <a:avLst/>
              <a:gdLst/>
              <a:ahLst/>
              <a:cxnLst/>
              <a:rect l="l" t="t" r="r" b="b"/>
              <a:pathLst>
                <a:path w="2308" h="663" extrusionOk="0">
                  <a:moveTo>
                    <a:pt x="1" y="0"/>
                  </a:moveTo>
                  <a:lnTo>
                    <a:pt x="1" y="663"/>
                  </a:lnTo>
                  <a:lnTo>
                    <a:pt x="2307" y="663"/>
                  </a:lnTo>
                  <a:lnTo>
                    <a:pt x="23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48"/>
            <p:cNvSpPr/>
            <p:nvPr/>
          </p:nvSpPr>
          <p:spPr>
            <a:xfrm>
              <a:off x="5297073" y="2777659"/>
              <a:ext cx="115440" cy="36114"/>
            </a:xfrm>
            <a:custGeom>
              <a:avLst/>
              <a:gdLst/>
              <a:ahLst/>
              <a:cxnLst/>
              <a:rect l="l" t="t" r="r" b="b"/>
              <a:pathLst>
                <a:path w="1480" h="463" extrusionOk="0">
                  <a:moveTo>
                    <a:pt x="0" y="1"/>
                  </a:moveTo>
                  <a:lnTo>
                    <a:pt x="0" y="462"/>
                  </a:lnTo>
                  <a:lnTo>
                    <a:pt x="1479" y="462"/>
                  </a:lnTo>
                  <a:lnTo>
                    <a:pt x="14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48"/>
            <p:cNvSpPr/>
            <p:nvPr/>
          </p:nvSpPr>
          <p:spPr>
            <a:xfrm>
              <a:off x="5413293" y="2784133"/>
              <a:ext cx="115440" cy="23166"/>
            </a:xfrm>
            <a:custGeom>
              <a:avLst/>
              <a:gdLst/>
              <a:ahLst/>
              <a:cxnLst/>
              <a:rect l="l" t="t" r="r" b="b"/>
              <a:pathLst>
                <a:path w="1480" h="297" extrusionOk="0">
                  <a:moveTo>
                    <a:pt x="1" y="1"/>
                  </a:moveTo>
                  <a:lnTo>
                    <a:pt x="1" y="296"/>
                  </a:lnTo>
                  <a:lnTo>
                    <a:pt x="1480" y="296"/>
                  </a:lnTo>
                  <a:lnTo>
                    <a:pt x="14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48"/>
            <p:cNvSpPr/>
            <p:nvPr/>
          </p:nvSpPr>
          <p:spPr>
            <a:xfrm>
              <a:off x="5090373" y="2757379"/>
              <a:ext cx="43446" cy="79404"/>
            </a:xfrm>
            <a:custGeom>
              <a:avLst/>
              <a:gdLst/>
              <a:ahLst/>
              <a:cxnLst/>
              <a:rect l="l" t="t" r="r" b="b"/>
              <a:pathLst>
                <a:path w="557" h="1018" extrusionOk="0">
                  <a:moveTo>
                    <a:pt x="107" y="1"/>
                  </a:moveTo>
                  <a:cubicBezTo>
                    <a:pt x="48" y="1"/>
                    <a:pt x="1" y="48"/>
                    <a:pt x="1" y="107"/>
                  </a:cubicBezTo>
                  <a:lnTo>
                    <a:pt x="1" y="923"/>
                  </a:lnTo>
                  <a:cubicBezTo>
                    <a:pt x="1" y="982"/>
                    <a:pt x="48" y="1018"/>
                    <a:pt x="107" y="1018"/>
                  </a:cubicBezTo>
                  <a:lnTo>
                    <a:pt x="450" y="1018"/>
                  </a:lnTo>
                  <a:cubicBezTo>
                    <a:pt x="509" y="1018"/>
                    <a:pt x="557" y="959"/>
                    <a:pt x="545" y="923"/>
                  </a:cubicBezTo>
                  <a:lnTo>
                    <a:pt x="545" y="107"/>
                  </a:lnTo>
                  <a:cubicBezTo>
                    <a:pt x="545" y="48"/>
                    <a:pt x="509" y="1"/>
                    <a:pt x="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48"/>
            <p:cNvSpPr/>
            <p:nvPr/>
          </p:nvSpPr>
          <p:spPr>
            <a:xfrm>
              <a:off x="5413293" y="2784133"/>
              <a:ext cx="3822" cy="23166"/>
            </a:xfrm>
            <a:custGeom>
              <a:avLst/>
              <a:gdLst/>
              <a:ahLst/>
              <a:cxnLst/>
              <a:rect l="l" t="t" r="r" b="b"/>
              <a:pathLst>
                <a:path w="49" h="297" extrusionOk="0">
                  <a:moveTo>
                    <a:pt x="1" y="1"/>
                  </a:moveTo>
                  <a:lnTo>
                    <a:pt x="1" y="296"/>
                  </a:lnTo>
                  <a:lnTo>
                    <a:pt x="48" y="296"/>
                  </a:lnTo>
                  <a:lnTo>
                    <a:pt x="4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48"/>
            <p:cNvSpPr/>
            <p:nvPr/>
          </p:nvSpPr>
          <p:spPr>
            <a:xfrm>
              <a:off x="5297073" y="2777659"/>
              <a:ext cx="4680" cy="36114"/>
            </a:xfrm>
            <a:custGeom>
              <a:avLst/>
              <a:gdLst/>
              <a:ahLst/>
              <a:cxnLst/>
              <a:rect l="l" t="t" r="r" b="b"/>
              <a:pathLst>
                <a:path w="60" h="463" extrusionOk="0">
                  <a:moveTo>
                    <a:pt x="0" y="1"/>
                  </a:moveTo>
                  <a:lnTo>
                    <a:pt x="0" y="462"/>
                  </a:lnTo>
                  <a:lnTo>
                    <a:pt x="60" y="462"/>
                  </a:lnTo>
                  <a:lnTo>
                    <a:pt x="60" y="1"/>
                  </a:lnTo>
                  <a:close/>
                </a:path>
              </a:pathLst>
            </a:custGeom>
            <a:solidFill>
              <a:srgbClr val="0301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48"/>
            <p:cNvSpPr/>
            <p:nvPr/>
          </p:nvSpPr>
          <p:spPr>
            <a:xfrm>
              <a:off x="5133741" y="2769391"/>
              <a:ext cx="4680" cy="51714"/>
            </a:xfrm>
            <a:custGeom>
              <a:avLst/>
              <a:gdLst/>
              <a:ahLst/>
              <a:cxnLst/>
              <a:rect l="l" t="t" r="r" b="b"/>
              <a:pathLst>
                <a:path w="60" h="663" extrusionOk="0">
                  <a:moveTo>
                    <a:pt x="1" y="0"/>
                  </a:moveTo>
                  <a:lnTo>
                    <a:pt x="1" y="663"/>
                  </a:lnTo>
                  <a:lnTo>
                    <a:pt x="60" y="663"/>
                  </a:lnTo>
                  <a:lnTo>
                    <a:pt x="60" y="0"/>
                  </a:lnTo>
                  <a:close/>
                </a:path>
              </a:pathLst>
            </a:custGeom>
            <a:solidFill>
              <a:srgbClr val="03010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48"/>
            <p:cNvSpPr/>
            <p:nvPr/>
          </p:nvSpPr>
          <p:spPr>
            <a:xfrm>
              <a:off x="5322891" y="2780467"/>
              <a:ext cx="62868" cy="7488"/>
            </a:xfrm>
            <a:custGeom>
              <a:avLst/>
              <a:gdLst/>
              <a:ahLst/>
              <a:cxnLst/>
              <a:rect l="l" t="t" r="r" b="b"/>
              <a:pathLst>
                <a:path w="806" h="96" extrusionOk="0">
                  <a:moveTo>
                    <a:pt x="36" y="0"/>
                  </a:moveTo>
                  <a:cubicBezTo>
                    <a:pt x="13" y="0"/>
                    <a:pt x="1" y="12"/>
                    <a:pt x="1" y="48"/>
                  </a:cubicBezTo>
                  <a:cubicBezTo>
                    <a:pt x="1" y="71"/>
                    <a:pt x="13" y="95"/>
                    <a:pt x="36" y="95"/>
                  </a:cubicBezTo>
                  <a:lnTo>
                    <a:pt x="770" y="95"/>
                  </a:lnTo>
                  <a:cubicBezTo>
                    <a:pt x="793" y="95"/>
                    <a:pt x="805" y="71"/>
                    <a:pt x="805" y="48"/>
                  </a:cubicBezTo>
                  <a:cubicBezTo>
                    <a:pt x="805" y="12"/>
                    <a:pt x="793" y="0"/>
                    <a:pt x="7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48"/>
            <p:cNvSpPr/>
            <p:nvPr/>
          </p:nvSpPr>
          <p:spPr>
            <a:xfrm>
              <a:off x="5315559" y="2021527"/>
              <a:ext cx="184548" cy="456846"/>
            </a:xfrm>
            <a:custGeom>
              <a:avLst/>
              <a:gdLst/>
              <a:ahLst/>
              <a:cxnLst/>
              <a:rect l="l" t="t" r="r" b="b"/>
              <a:pathLst>
                <a:path w="2366" h="5857" extrusionOk="0">
                  <a:moveTo>
                    <a:pt x="657" y="1"/>
                  </a:moveTo>
                  <a:cubicBezTo>
                    <a:pt x="612" y="1"/>
                    <a:pt x="566" y="7"/>
                    <a:pt x="521" y="19"/>
                  </a:cubicBezTo>
                  <a:cubicBezTo>
                    <a:pt x="201" y="90"/>
                    <a:pt x="0" y="409"/>
                    <a:pt x="71" y="729"/>
                  </a:cubicBezTo>
                  <a:lnTo>
                    <a:pt x="1136" y="5401"/>
                  </a:lnTo>
                  <a:cubicBezTo>
                    <a:pt x="1196" y="5663"/>
                    <a:pt x="1446" y="5857"/>
                    <a:pt x="1709" y="5857"/>
                  </a:cubicBezTo>
                  <a:cubicBezTo>
                    <a:pt x="1754" y="5857"/>
                    <a:pt x="1800" y="5851"/>
                    <a:pt x="1845" y="5839"/>
                  </a:cubicBezTo>
                  <a:cubicBezTo>
                    <a:pt x="2165" y="5768"/>
                    <a:pt x="2366" y="5460"/>
                    <a:pt x="2295" y="5129"/>
                  </a:cubicBezTo>
                  <a:lnTo>
                    <a:pt x="1230" y="456"/>
                  </a:lnTo>
                  <a:cubicBezTo>
                    <a:pt x="1170" y="194"/>
                    <a:pt x="920" y="1"/>
                    <a:pt x="657" y="1"/>
                  </a:cubicBezTo>
                  <a:close/>
                </a:path>
              </a:pathLst>
            </a:custGeom>
            <a:solidFill>
              <a:srgbClr val="DD9F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48"/>
            <p:cNvSpPr/>
            <p:nvPr/>
          </p:nvSpPr>
          <p:spPr>
            <a:xfrm>
              <a:off x="5353389" y="2391169"/>
              <a:ext cx="144924" cy="353418"/>
            </a:xfrm>
            <a:custGeom>
              <a:avLst/>
              <a:gdLst/>
              <a:ahLst/>
              <a:cxnLst/>
              <a:rect l="l" t="t" r="r" b="b"/>
              <a:pathLst>
                <a:path w="1858" h="4531" extrusionOk="0">
                  <a:moveTo>
                    <a:pt x="1217" y="1"/>
                  </a:moveTo>
                  <a:cubicBezTo>
                    <a:pt x="934" y="1"/>
                    <a:pt x="689" y="182"/>
                    <a:pt x="627" y="473"/>
                  </a:cubicBezTo>
                  <a:lnTo>
                    <a:pt x="0" y="4341"/>
                  </a:lnTo>
                  <a:lnTo>
                    <a:pt x="521" y="4530"/>
                  </a:lnTo>
                  <a:lnTo>
                    <a:pt x="1798" y="721"/>
                  </a:lnTo>
                  <a:cubicBezTo>
                    <a:pt x="1857" y="390"/>
                    <a:pt x="1656" y="82"/>
                    <a:pt x="1337" y="11"/>
                  </a:cubicBezTo>
                  <a:cubicBezTo>
                    <a:pt x="1296" y="4"/>
                    <a:pt x="1256" y="1"/>
                    <a:pt x="121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48"/>
            <p:cNvSpPr/>
            <p:nvPr/>
          </p:nvSpPr>
          <p:spPr>
            <a:xfrm>
              <a:off x="5313687" y="2728753"/>
              <a:ext cx="81276" cy="98826"/>
            </a:xfrm>
            <a:custGeom>
              <a:avLst/>
              <a:gdLst/>
              <a:ahLst/>
              <a:cxnLst/>
              <a:rect l="l" t="t" r="r" b="b"/>
              <a:pathLst>
                <a:path w="1042" h="1267" extrusionOk="0">
                  <a:moveTo>
                    <a:pt x="533" y="1"/>
                  </a:moveTo>
                  <a:cubicBezTo>
                    <a:pt x="533" y="1"/>
                    <a:pt x="391" y="309"/>
                    <a:pt x="379" y="344"/>
                  </a:cubicBezTo>
                  <a:cubicBezTo>
                    <a:pt x="367" y="344"/>
                    <a:pt x="36" y="521"/>
                    <a:pt x="24" y="616"/>
                  </a:cubicBezTo>
                  <a:cubicBezTo>
                    <a:pt x="12" y="711"/>
                    <a:pt x="60" y="817"/>
                    <a:pt x="60" y="817"/>
                  </a:cubicBezTo>
                  <a:cubicBezTo>
                    <a:pt x="60" y="817"/>
                    <a:pt x="0" y="1125"/>
                    <a:pt x="0" y="1148"/>
                  </a:cubicBezTo>
                  <a:cubicBezTo>
                    <a:pt x="18" y="1231"/>
                    <a:pt x="68" y="1252"/>
                    <a:pt x="114" y="1252"/>
                  </a:cubicBezTo>
                  <a:cubicBezTo>
                    <a:pt x="160" y="1252"/>
                    <a:pt x="202" y="1231"/>
                    <a:pt x="202" y="1231"/>
                  </a:cubicBezTo>
                  <a:cubicBezTo>
                    <a:pt x="202" y="1231"/>
                    <a:pt x="237" y="1267"/>
                    <a:pt x="299" y="1267"/>
                  </a:cubicBezTo>
                  <a:cubicBezTo>
                    <a:pt x="325" y="1267"/>
                    <a:pt x="356" y="1260"/>
                    <a:pt x="391" y="1243"/>
                  </a:cubicBezTo>
                  <a:cubicBezTo>
                    <a:pt x="414" y="1232"/>
                    <a:pt x="432" y="1229"/>
                    <a:pt x="447" y="1229"/>
                  </a:cubicBezTo>
                  <a:cubicBezTo>
                    <a:pt x="476" y="1229"/>
                    <a:pt x="493" y="1243"/>
                    <a:pt x="520" y="1243"/>
                  </a:cubicBezTo>
                  <a:cubicBezTo>
                    <a:pt x="539" y="1243"/>
                    <a:pt x="564" y="1235"/>
                    <a:pt x="604" y="1208"/>
                  </a:cubicBezTo>
                  <a:cubicBezTo>
                    <a:pt x="617" y="1201"/>
                    <a:pt x="629" y="1199"/>
                    <a:pt x="642" y="1199"/>
                  </a:cubicBezTo>
                  <a:cubicBezTo>
                    <a:pt x="662" y="1199"/>
                    <a:pt x="683" y="1205"/>
                    <a:pt x="706" y="1205"/>
                  </a:cubicBezTo>
                  <a:cubicBezTo>
                    <a:pt x="743" y="1205"/>
                    <a:pt x="787" y="1190"/>
                    <a:pt x="852" y="1113"/>
                  </a:cubicBezTo>
                  <a:cubicBezTo>
                    <a:pt x="970" y="959"/>
                    <a:pt x="923" y="581"/>
                    <a:pt x="923" y="581"/>
                  </a:cubicBezTo>
                  <a:lnTo>
                    <a:pt x="1041" y="190"/>
                  </a:lnTo>
                  <a:lnTo>
                    <a:pt x="53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48"/>
            <p:cNvSpPr/>
            <p:nvPr/>
          </p:nvSpPr>
          <p:spPr>
            <a:xfrm>
              <a:off x="5290599" y="2004523"/>
              <a:ext cx="209508" cy="715104"/>
            </a:xfrm>
            <a:custGeom>
              <a:avLst/>
              <a:gdLst/>
              <a:ahLst/>
              <a:cxnLst/>
              <a:rect l="l" t="t" r="r" b="b"/>
              <a:pathLst>
                <a:path w="2686" h="9168" extrusionOk="0">
                  <a:moveTo>
                    <a:pt x="805" y="0"/>
                  </a:moveTo>
                  <a:cubicBezTo>
                    <a:pt x="1" y="189"/>
                    <a:pt x="438" y="1159"/>
                    <a:pt x="438" y="1159"/>
                  </a:cubicBezTo>
                  <a:lnTo>
                    <a:pt x="1326" y="5595"/>
                  </a:lnTo>
                  <a:lnTo>
                    <a:pt x="912" y="8375"/>
                  </a:lnTo>
                  <a:lnTo>
                    <a:pt x="900" y="8517"/>
                  </a:lnTo>
                  <a:lnTo>
                    <a:pt x="805" y="9073"/>
                  </a:lnTo>
                  <a:lnTo>
                    <a:pt x="1669" y="9168"/>
                  </a:lnTo>
                  <a:cubicBezTo>
                    <a:pt x="1669" y="9168"/>
                    <a:pt x="1728" y="8955"/>
                    <a:pt x="1799" y="8647"/>
                  </a:cubicBezTo>
                  <a:cubicBezTo>
                    <a:pt x="1811" y="8600"/>
                    <a:pt x="1822" y="8553"/>
                    <a:pt x="1846" y="8493"/>
                  </a:cubicBezTo>
                  <a:cubicBezTo>
                    <a:pt x="2023" y="7807"/>
                    <a:pt x="2296" y="6743"/>
                    <a:pt x="2449" y="6293"/>
                  </a:cubicBezTo>
                  <a:cubicBezTo>
                    <a:pt x="2686" y="5607"/>
                    <a:pt x="2686" y="5347"/>
                    <a:pt x="2686" y="5347"/>
                  </a:cubicBezTo>
                  <a:lnTo>
                    <a:pt x="1870" y="1763"/>
                  </a:lnTo>
                  <a:lnTo>
                    <a:pt x="1834" y="1538"/>
                  </a:lnTo>
                  <a:lnTo>
                    <a:pt x="1787" y="1372"/>
                  </a:lnTo>
                  <a:cubicBezTo>
                    <a:pt x="1645" y="59"/>
                    <a:pt x="805" y="0"/>
                    <a:pt x="80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48"/>
            <p:cNvSpPr/>
            <p:nvPr/>
          </p:nvSpPr>
          <p:spPr>
            <a:xfrm>
              <a:off x="5367195" y="2130883"/>
              <a:ext cx="75738" cy="36972"/>
            </a:xfrm>
            <a:custGeom>
              <a:avLst/>
              <a:gdLst/>
              <a:ahLst/>
              <a:cxnLst/>
              <a:rect l="l" t="t" r="r" b="b"/>
              <a:pathLst>
                <a:path w="971" h="474" extrusionOk="0">
                  <a:moveTo>
                    <a:pt x="95" y="1"/>
                  </a:moveTo>
                  <a:lnTo>
                    <a:pt x="0" y="166"/>
                  </a:lnTo>
                  <a:lnTo>
                    <a:pt x="970" y="474"/>
                  </a:lnTo>
                  <a:lnTo>
                    <a:pt x="911" y="237"/>
                  </a:lnTo>
                  <a:lnTo>
                    <a:pt x="9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48"/>
            <p:cNvSpPr/>
            <p:nvPr/>
          </p:nvSpPr>
          <p:spPr>
            <a:xfrm>
              <a:off x="5382873" y="2112475"/>
              <a:ext cx="53586" cy="30498"/>
            </a:xfrm>
            <a:custGeom>
              <a:avLst/>
              <a:gdLst/>
              <a:ahLst/>
              <a:cxnLst/>
              <a:rect l="l" t="t" r="r" b="b"/>
              <a:pathLst>
                <a:path w="687" h="391" extrusionOk="0">
                  <a:moveTo>
                    <a:pt x="72" y="0"/>
                  </a:moveTo>
                  <a:lnTo>
                    <a:pt x="1" y="166"/>
                  </a:lnTo>
                  <a:lnTo>
                    <a:pt x="687" y="391"/>
                  </a:lnTo>
                  <a:lnTo>
                    <a:pt x="651" y="166"/>
                  </a:lnTo>
                  <a:lnTo>
                    <a:pt x="7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48"/>
            <p:cNvSpPr/>
            <p:nvPr/>
          </p:nvSpPr>
          <p:spPr>
            <a:xfrm>
              <a:off x="5404089" y="2693731"/>
              <a:ext cx="16692" cy="16692"/>
            </a:xfrm>
            <a:custGeom>
              <a:avLst/>
              <a:gdLst/>
              <a:ahLst/>
              <a:cxnLst/>
              <a:rect l="l" t="t" r="r" b="b"/>
              <a:pathLst>
                <a:path w="214" h="214" extrusionOk="0">
                  <a:moveTo>
                    <a:pt x="107" y="0"/>
                  </a:moveTo>
                  <a:cubicBezTo>
                    <a:pt x="48" y="0"/>
                    <a:pt x="1" y="48"/>
                    <a:pt x="1" y="107"/>
                  </a:cubicBezTo>
                  <a:cubicBezTo>
                    <a:pt x="1" y="166"/>
                    <a:pt x="48" y="213"/>
                    <a:pt x="107" y="213"/>
                  </a:cubicBezTo>
                  <a:cubicBezTo>
                    <a:pt x="166" y="213"/>
                    <a:pt x="214" y="166"/>
                    <a:pt x="214" y="107"/>
                  </a:cubicBezTo>
                  <a:cubicBezTo>
                    <a:pt x="214" y="48"/>
                    <a:pt x="166" y="0"/>
                    <a:pt x="10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48"/>
            <p:cNvSpPr/>
            <p:nvPr/>
          </p:nvSpPr>
          <p:spPr>
            <a:xfrm>
              <a:off x="5360721" y="2659567"/>
              <a:ext cx="73866" cy="20436"/>
            </a:xfrm>
            <a:custGeom>
              <a:avLst/>
              <a:gdLst/>
              <a:ahLst/>
              <a:cxnLst/>
              <a:rect l="l" t="t" r="r" b="b"/>
              <a:pathLst>
                <a:path w="947" h="262" extrusionOk="0">
                  <a:moveTo>
                    <a:pt x="13" y="1"/>
                  </a:moveTo>
                  <a:lnTo>
                    <a:pt x="1" y="131"/>
                  </a:lnTo>
                  <a:cubicBezTo>
                    <a:pt x="202" y="166"/>
                    <a:pt x="628" y="202"/>
                    <a:pt x="900" y="261"/>
                  </a:cubicBezTo>
                  <a:cubicBezTo>
                    <a:pt x="912" y="226"/>
                    <a:pt x="935" y="178"/>
                    <a:pt x="947" y="119"/>
                  </a:cubicBezTo>
                  <a:cubicBezTo>
                    <a:pt x="699" y="72"/>
                    <a:pt x="249" y="13"/>
                    <a:pt x="1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9"/>
        <p:cNvGrpSpPr/>
        <p:nvPr/>
      </p:nvGrpSpPr>
      <p:grpSpPr>
        <a:xfrm>
          <a:off x="0" y="0"/>
          <a:ext cx="0" cy="0"/>
          <a:chOff x="0" y="0"/>
          <a:chExt cx="0" cy="0"/>
        </a:xfrm>
      </p:grpSpPr>
      <p:sp>
        <p:nvSpPr>
          <p:cNvPr id="1230" name="Google Shape;1230;p49"/>
          <p:cNvSpPr txBox="1">
            <a:spLocks noGrp="1"/>
          </p:cNvSpPr>
          <p:nvPr>
            <p:ph type="title"/>
          </p:nvPr>
        </p:nvSpPr>
        <p:spPr>
          <a:xfrm>
            <a:off x="5509200" y="370025"/>
            <a:ext cx="3634800" cy="721500"/>
          </a:xfrm>
          <a:prstGeom prst="rect">
            <a:avLst/>
          </a:prstGeom>
        </p:spPr>
        <p:txBody>
          <a:bodyPr spcFirstLastPara="1" wrap="square" lIns="0" tIns="0" rIns="0" bIns="0" anchor="b" anchorCtr="0">
            <a:normAutofit fontScale="90000"/>
          </a:bodyPr>
          <a:lstStyle/>
          <a:p>
            <a:pPr marL="0" lvl="0" indent="0" algn="l" rtl="0">
              <a:spcBef>
                <a:spcPts val="0"/>
              </a:spcBef>
              <a:spcAft>
                <a:spcPts val="0"/>
              </a:spcAft>
              <a:buNone/>
            </a:pPr>
            <a:r>
              <a:rPr lang="en"/>
              <a:t>Big Mistake</a:t>
            </a:r>
            <a:endParaRPr/>
          </a:p>
        </p:txBody>
      </p:sp>
      <p:sp>
        <p:nvSpPr>
          <p:cNvPr id="1231" name="Google Shape;1231;p49"/>
          <p:cNvSpPr txBox="1">
            <a:spLocks noGrp="1"/>
          </p:cNvSpPr>
          <p:nvPr>
            <p:ph type="subTitle" idx="1"/>
          </p:nvPr>
        </p:nvSpPr>
        <p:spPr>
          <a:xfrm>
            <a:off x="5509950" y="1127611"/>
            <a:ext cx="3162300" cy="2038200"/>
          </a:xfrm>
          <a:prstGeom prst="rect">
            <a:avLst/>
          </a:prstGeom>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
              <a:t>I thought of several things to add to my game, but </a:t>
            </a:r>
            <a:r>
              <a:rPr lang="en" b="1"/>
              <a:t>time</a:t>
            </a:r>
            <a:r>
              <a:rPr lang="en"/>
              <a:t> was short, I spent a lot of time debugging my code than advancing in my script.</a:t>
            </a:r>
            <a:endParaRPr/>
          </a:p>
          <a:p>
            <a:pPr marL="0" lvl="0" indent="0" algn="l" rtl="0">
              <a:spcBef>
                <a:spcPts val="0"/>
              </a:spcBef>
              <a:spcAft>
                <a:spcPts val="0"/>
              </a:spcAft>
              <a:buNone/>
            </a:pPr>
            <a:endParaRPr/>
          </a:p>
          <a:p>
            <a:pPr marL="0" lvl="0" indent="0" algn="l" rtl="0">
              <a:spcBef>
                <a:spcPts val="0"/>
              </a:spcBef>
              <a:spcAft>
                <a:spcPts val="0"/>
              </a:spcAft>
              <a:buClr>
                <a:schemeClr val="dk1"/>
              </a:buClr>
              <a:buSzPts val="1100"/>
              <a:buFont typeface="Arial"/>
              <a:buNone/>
            </a:pPr>
            <a:r>
              <a:rPr lang="en"/>
              <a:t>The thing I learned is to anticipate the code time well.</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endParaRPr/>
          </a:p>
        </p:txBody>
      </p:sp>
      <p:pic>
        <p:nvPicPr>
          <p:cNvPr id="1232" name="Google Shape;1232;p49"/>
          <p:cNvPicPr preferRelativeResize="0"/>
          <p:nvPr/>
        </p:nvPicPr>
        <p:blipFill>
          <a:blip r:embed="rId3">
            <a:alphaModFix/>
          </a:blip>
          <a:stretch>
            <a:fillRect/>
          </a:stretch>
        </p:blipFill>
        <p:spPr>
          <a:xfrm>
            <a:off x="2174350" y="1940800"/>
            <a:ext cx="1473500" cy="1357825"/>
          </a:xfrm>
          <a:prstGeom prst="rect">
            <a:avLst/>
          </a:prstGeom>
          <a:noFill/>
          <a:ln>
            <a:noFill/>
          </a:ln>
        </p:spPr>
      </p:pic>
      <p:sp>
        <p:nvSpPr>
          <p:cNvPr id="1233" name="Google Shape;1233;p49"/>
          <p:cNvSpPr/>
          <p:nvPr/>
        </p:nvSpPr>
        <p:spPr>
          <a:xfrm>
            <a:off x="1915349" y="165611"/>
            <a:ext cx="998941" cy="1130338"/>
          </a:xfrm>
          <a:custGeom>
            <a:avLst/>
            <a:gdLst/>
            <a:ahLst/>
            <a:cxnLst/>
            <a:rect l="l" t="t" r="r" b="b"/>
            <a:pathLst>
              <a:path w="62249" h="70437" extrusionOk="0">
                <a:moveTo>
                  <a:pt x="45907" y="1"/>
                </a:moveTo>
                <a:cubicBezTo>
                  <a:pt x="45799" y="1"/>
                  <a:pt x="45680" y="17"/>
                  <a:pt x="45552" y="49"/>
                </a:cubicBezTo>
                <a:cubicBezTo>
                  <a:pt x="45029" y="216"/>
                  <a:pt x="44485" y="363"/>
                  <a:pt x="43961" y="614"/>
                </a:cubicBezTo>
                <a:cubicBezTo>
                  <a:pt x="41199" y="1786"/>
                  <a:pt x="38626" y="3334"/>
                  <a:pt x="36136" y="5029"/>
                </a:cubicBezTo>
                <a:cubicBezTo>
                  <a:pt x="32244" y="7665"/>
                  <a:pt x="28645" y="10699"/>
                  <a:pt x="25549" y="14277"/>
                </a:cubicBezTo>
                <a:cubicBezTo>
                  <a:pt x="22494" y="17834"/>
                  <a:pt x="18560" y="20198"/>
                  <a:pt x="14522" y="22395"/>
                </a:cubicBezTo>
                <a:cubicBezTo>
                  <a:pt x="13706" y="22835"/>
                  <a:pt x="12890" y="23232"/>
                  <a:pt x="12137" y="23693"/>
                </a:cubicBezTo>
                <a:cubicBezTo>
                  <a:pt x="10065" y="25011"/>
                  <a:pt x="8349" y="26706"/>
                  <a:pt x="6696" y="28505"/>
                </a:cubicBezTo>
                <a:cubicBezTo>
                  <a:pt x="5860" y="29426"/>
                  <a:pt x="5148" y="30451"/>
                  <a:pt x="4227" y="31288"/>
                </a:cubicBezTo>
                <a:cubicBezTo>
                  <a:pt x="3035" y="32418"/>
                  <a:pt x="1696" y="33401"/>
                  <a:pt x="419" y="34426"/>
                </a:cubicBezTo>
                <a:cubicBezTo>
                  <a:pt x="524" y="34615"/>
                  <a:pt x="629" y="34782"/>
                  <a:pt x="712" y="34970"/>
                </a:cubicBezTo>
                <a:cubicBezTo>
                  <a:pt x="1173" y="35996"/>
                  <a:pt x="1152" y="36059"/>
                  <a:pt x="1" y="36372"/>
                </a:cubicBezTo>
                <a:cubicBezTo>
                  <a:pt x="315" y="36707"/>
                  <a:pt x="566" y="37021"/>
                  <a:pt x="901" y="37272"/>
                </a:cubicBezTo>
                <a:cubicBezTo>
                  <a:pt x="2554" y="38507"/>
                  <a:pt x="4186" y="39699"/>
                  <a:pt x="5588" y="41248"/>
                </a:cubicBezTo>
                <a:cubicBezTo>
                  <a:pt x="7220" y="43026"/>
                  <a:pt x="9333" y="44198"/>
                  <a:pt x="11446" y="45349"/>
                </a:cubicBezTo>
                <a:cubicBezTo>
                  <a:pt x="11823" y="45537"/>
                  <a:pt x="11969" y="45746"/>
                  <a:pt x="12032" y="46186"/>
                </a:cubicBezTo>
                <a:cubicBezTo>
                  <a:pt x="12178" y="47692"/>
                  <a:pt x="12367" y="49178"/>
                  <a:pt x="12702" y="50621"/>
                </a:cubicBezTo>
                <a:cubicBezTo>
                  <a:pt x="13810" y="55183"/>
                  <a:pt x="16468" y="58740"/>
                  <a:pt x="20192" y="61606"/>
                </a:cubicBezTo>
                <a:cubicBezTo>
                  <a:pt x="24084" y="64577"/>
                  <a:pt x="28499" y="66544"/>
                  <a:pt x="33186" y="67904"/>
                </a:cubicBezTo>
                <a:cubicBezTo>
                  <a:pt x="35466" y="68574"/>
                  <a:pt x="37831" y="68971"/>
                  <a:pt x="40174" y="69515"/>
                </a:cubicBezTo>
                <a:cubicBezTo>
                  <a:pt x="41262" y="69787"/>
                  <a:pt x="42371" y="70122"/>
                  <a:pt x="43438" y="70436"/>
                </a:cubicBezTo>
                <a:cubicBezTo>
                  <a:pt x="43313" y="70310"/>
                  <a:pt x="43166" y="70206"/>
                  <a:pt x="43020" y="70143"/>
                </a:cubicBezTo>
                <a:cubicBezTo>
                  <a:pt x="41785" y="69704"/>
                  <a:pt x="40593" y="69243"/>
                  <a:pt x="39358" y="68867"/>
                </a:cubicBezTo>
                <a:cubicBezTo>
                  <a:pt x="37663" y="68365"/>
                  <a:pt x="35843" y="68113"/>
                  <a:pt x="34169" y="67486"/>
                </a:cubicBezTo>
                <a:cubicBezTo>
                  <a:pt x="31344" y="66419"/>
                  <a:pt x="28603" y="65163"/>
                  <a:pt x="25842" y="63950"/>
                </a:cubicBezTo>
                <a:cubicBezTo>
                  <a:pt x="24168" y="63217"/>
                  <a:pt x="22640" y="62297"/>
                  <a:pt x="21301" y="61083"/>
                </a:cubicBezTo>
                <a:cubicBezTo>
                  <a:pt x="20736" y="60560"/>
                  <a:pt x="20255" y="59953"/>
                  <a:pt x="19732" y="59409"/>
                </a:cubicBezTo>
                <a:lnTo>
                  <a:pt x="19836" y="59305"/>
                </a:lnTo>
                <a:cubicBezTo>
                  <a:pt x="21657" y="60267"/>
                  <a:pt x="23477" y="61251"/>
                  <a:pt x="25277" y="62234"/>
                </a:cubicBezTo>
                <a:cubicBezTo>
                  <a:pt x="25339" y="62171"/>
                  <a:pt x="25360" y="62087"/>
                  <a:pt x="25423" y="62046"/>
                </a:cubicBezTo>
                <a:cubicBezTo>
                  <a:pt x="24607" y="61355"/>
                  <a:pt x="23854" y="60602"/>
                  <a:pt x="22975" y="59995"/>
                </a:cubicBezTo>
                <a:cubicBezTo>
                  <a:pt x="21343" y="58802"/>
                  <a:pt x="19690" y="57673"/>
                  <a:pt x="18518" y="55957"/>
                </a:cubicBezTo>
                <a:cubicBezTo>
                  <a:pt x="17326" y="54199"/>
                  <a:pt x="16342" y="52337"/>
                  <a:pt x="15819" y="50266"/>
                </a:cubicBezTo>
                <a:lnTo>
                  <a:pt x="15819" y="50266"/>
                </a:lnTo>
                <a:cubicBezTo>
                  <a:pt x="15966" y="50433"/>
                  <a:pt x="16049" y="50621"/>
                  <a:pt x="16154" y="50789"/>
                </a:cubicBezTo>
                <a:cubicBezTo>
                  <a:pt x="17305" y="52944"/>
                  <a:pt x="18769" y="54806"/>
                  <a:pt x="20757" y="56187"/>
                </a:cubicBezTo>
                <a:cubicBezTo>
                  <a:pt x="23904" y="58408"/>
                  <a:pt x="27373" y="59452"/>
                  <a:pt x="31161" y="59452"/>
                </a:cubicBezTo>
                <a:cubicBezTo>
                  <a:pt x="31478" y="59452"/>
                  <a:pt x="31797" y="59445"/>
                  <a:pt x="32119" y="59430"/>
                </a:cubicBezTo>
                <a:cubicBezTo>
                  <a:pt x="32607" y="59416"/>
                  <a:pt x="33090" y="59412"/>
                  <a:pt x="33572" y="59412"/>
                </a:cubicBezTo>
                <a:cubicBezTo>
                  <a:pt x="34534" y="59412"/>
                  <a:pt x="35487" y="59430"/>
                  <a:pt x="36450" y="59430"/>
                </a:cubicBezTo>
                <a:cubicBezTo>
                  <a:pt x="36136" y="59388"/>
                  <a:pt x="35822" y="59200"/>
                  <a:pt x="35508" y="59179"/>
                </a:cubicBezTo>
                <a:cubicBezTo>
                  <a:pt x="34441" y="59074"/>
                  <a:pt x="33332" y="58970"/>
                  <a:pt x="32244" y="58928"/>
                </a:cubicBezTo>
                <a:cubicBezTo>
                  <a:pt x="31114" y="58907"/>
                  <a:pt x="29984" y="58886"/>
                  <a:pt x="28917" y="58510"/>
                </a:cubicBezTo>
                <a:cubicBezTo>
                  <a:pt x="28373" y="58342"/>
                  <a:pt x="27767" y="58196"/>
                  <a:pt x="27202" y="58028"/>
                </a:cubicBezTo>
                <a:cubicBezTo>
                  <a:pt x="25883" y="57610"/>
                  <a:pt x="24544" y="57233"/>
                  <a:pt x="23268" y="56710"/>
                </a:cubicBezTo>
                <a:cubicBezTo>
                  <a:pt x="22075" y="56208"/>
                  <a:pt x="21134" y="55350"/>
                  <a:pt x="20422" y="54178"/>
                </a:cubicBezTo>
                <a:lnTo>
                  <a:pt x="20422" y="54178"/>
                </a:lnTo>
                <a:cubicBezTo>
                  <a:pt x="21657" y="54701"/>
                  <a:pt x="22870" y="55225"/>
                  <a:pt x="24189" y="55769"/>
                </a:cubicBezTo>
                <a:cubicBezTo>
                  <a:pt x="23603" y="54911"/>
                  <a:pt x="22933" y="54325"/>
                  <a:pt x="22138" y="53906"/>
                </a:cubicBezTo>
                <a:cubicBezTo>
                  <a:pt x="20506" y="53048"/>
                  <a:pt x="19313" y="51709"/>
                  <a:pt x="18414" y="50140"/>
                </a:cubicBezTo>
                <a:cubicBezTo>
                  <a:pt x="17995" y="49450"/>
                  <a:pt x="17619" y="48675"/>
                  <a:pt x="17221" y="47985"/>
                </a:cubicBezTo>
                <a:lnTo>
                  <a:pt x="17221" y="47985"/>
                </a:lnTo>
                <a:cubicBezTo>
                  <a:pt x="18456" y="48006"/>
                  <a:pt x="19627" y="48090"/>
                  <a:pt x="20778" y="48090"/>
                </a:cubicBezTo>
                <a:cubicBezTo>
                  <a:pt x="22138" y="48090"/>
                  <a:pt x="23477" y="48299"/>
                  <a:pt x="24754" y="48738"/>
                </a:cubicBezTo>
                <a:cubicBezTo>
                  <a:pt x="24921" y="48780"/>
                  <a:pt x="25130" y="48885"/>
                  <a:pt x="25235" y="49031"/>
                </a:cubicBezTo>
                <a:cubicBezTo>
                  <a:pt x="27432" y="51668"/>
                  <a:pt x="29984" y="53948"/>
                  <a:pt x="32579" y="56187"/>
                </a:cubicBezTo>
                <a:cubicBezTo>
                  <a:pt x="32851" y="56396"/>
                  <a:pt x="33102" y="56585"/>
                  <a:pt x="33374" y="56794"/>
                </a:cubicBezTo>
                <a:cubicBezTo>
                  <a:pt x="33437" y="56689"/>
                  <a:pt x="33479" y="56668"/>
                  <a:pt x="33500" y="56606"/>
                </a:cubicBezTo>
                <a:cubicBezTo>
                  <a:pt x="33743" y="56017"/>
                  <a:pt x="33954" y="55750"/>
                  <a:pt x="34283" y="55750"/>
                </a:cubicBezTo>
                <a:cubicBezTo>
                  <a:pt x="34492" y="55750"/>
                  <a:pt x="34748" y="55858"/>
                  <a:pt x="35090" y="56061"/>
                </a:cubicBezTo>
                <a:cubicBezTo>
                  <a:pt x="35257" y="56145"/>
                  <a:pt x="35383" y="56250"/>
                  <a:pt x="35529" y="56354"/>
                </a:cubicBezTo>
                <a:cubicBezTo>
                  <a:pt x="37914" y="57861"/>
                  <a:pt x="40279" y="59493"/>
                  <a:pt x="42706" y="60916"/>
                </a:cubicBezTo>
                <a:cubicBezTo>
                  <a:pt x="46995" y="63468"/>
                  <a:pt x="51410" y="65791"/>
                  <a:pt x="56076" y="67611"/>
                </a:cubicBezTo>
                <a:cubicBezTo>
                  <a:pt x="57813" y="68323"/>
                  <a:pt x="59591" y="68950"/>
                  <a:pt x="61474" y="69160"/>
                </a:cubicBezTo>
                <a:cubicBezTo>
                  <a:pt x="61558" y="69167"/>
                  <a:pt x="61642" y="69169"/>
                  <a:pt x="61725" y="69169"/>
                </a:cubicBezTo>
                <a:cubicBezTo>
                  <a:pt x="61891" y="69169"/>
                  <a:pt x="62053" y="69160"/>
                  <a:pt x="62207" y="69160"/>
                </a:cubicBezTo>
                <a:cubicBezTo>
                  <a:pt x="62207" y="69097"/>
                  <a:pt x="62249" y="69055"/>
                  <a:pt x="62249" y="69013"/>
                </a:cubicBezTo>
                <a:cubicBezTo>
                  <a:pt x="61516" y="68637"/>
                  <a:pt x="60805" y="68239"/>
                  <a:pt x="60073" y="67883"/>
                </a:cubicBezTo>
                <a:cubicBezTo>
                  <a:pt x="57876" y="66774"/>
                  <a:pt x="55658" y="65749"/>
                  <a:pt x="53816" y="64054"/>
                </a:cubicBezTo>
                <a:cubicBezTo>
                  <a:pt x="51682" y="62087"/>
                  <a:pt x="49381" y="60288"/>
                  <a:pt x="47288" y="58279"/>
                </a:cubicBezTo>
                <a:cubicBezTo>
                  <a:pt x="46242" y="57254"/>
                  <a:pt x="45363" y="55978"/>
                  <a:pt x="44631" y="54701"/>
                </a:cubicBezTo>
                <a:cubicBezTo>
                  <a:pt x="43752" y="53132"/>
                  <a:pt x="43145" y="51375"/>
                  <a:pt x="42329" y="49743"/>
                </a:cubicBezTo>
                <a:cubicBezTo>
                  <a:pt x="40927" y="46960"/>
                  <a:pt x="39442" y="44177"/>
                  <a:pt x="37935" y="41373"/>
                </a:cubicBezTo>
                <a:cubicBezTo>
                  <a:pt x="37622" y="40787"/>
                  <a:pt x="37266" y="40222"/>
                  <a:pt x="36952" y="39636"/>
                </a:cubicBezTo>
                <a:cubicBezTo>
                  <a:pt x="36366" y="38507"/>
                  <a:pt x="36847" y="37691"/>
                  <a:pt x="38082" y="37649"/>
                </a:cubicBezTo>
                <a:cubicBezTo>
                  <a:pt x="38207" y="37628"/>
                  <a:pt x="38343" y="37612"/>
                  <a:pt x="38477" y="37612"/>
                </a:cubicBezTo>
                <a:cubicBezTo>
                  <a:pt x="38610" y="37612"/>
                  <a:pt x="38741" y="37628"/>
                  <a:pt x="38856" y="37670"/>
                </a:cubicBezTo>
                <a:cubicBezTo>
                  <a:pt x="39191" y="37795"/>
                  <a:pt x="39567" y="37963"/>
                  <a:pt x="39777" y="38214"/>
                </a:cubicBezTo>
                <a:cubicBezTo>
                  <a:pt x="40300" y="38800"/>
                  <a:pt x="40718" y="39469"/>
                  <a:pt x="41158" y="40097"/>
                </a:cubicBezTo>
                <a:cubicBezTo>
                  <a:pt x="42999" y="42691"/>
                  <a:pt x="44715" y="45349"/>
                  <a:pt x="46681" y="47859"/>
                </a:cubicBezTo>
                <a:cubicBezTo>
                  <a:pt x="48899" y="50747"/>
                  <a:pt x="51891" y="52609"/>
                  <a:pt x="55511" y="53258"/>
                </a:cubicBezTo>
                <a:cubicBezTo>
                  <a:pt x="55999" y="53362"/>
                  <a:pt x="56493" y="53422"/>
                  <a:pt x="56993" y="53422"/>
                </a:cubicBezTo>
                <a:cubicBezTo>
                  <a:pt x="57395" y="53422"/>
                  <a:pt x="57801" y="53383"/>
                  <a:pt x="58210" y="53300"/>
                </a:cubicBezTo>
                <a:cubicBezTo>
                  <a:pt x="57081" y="52944"/>
                  <a:pt x="55930" y="52672"/>
                  <a:pt x="54884" y="52232"/>
                </a:cubicBezTo>
                <a:cubicBezTo>
                  <a:pt x="53942" y="51835"/>
                  <a:pt x="53063" y="51312"/>
                  <a:pt x="52205" y="50768"/>
                </a:cubicBezTo>
                <a:cubicBezTo>
                  <a:pt x="51703" y="50454"/>
                  <a:pt x="51389" y="49952"/>
                  <a:pt x="51494" y="49282"/>
                </a:cubicBezTo>
                <a:cubicBezTo>
                  <a:pt x="51850" y="46813"/>
                  <a:pt x="52247" y="44365"/>
                  <a:pt x="52519" y="41896"/>
                </a:cubicBezTo>
                <a:cubicBezTo>
                  <a:pt x="52959" y="37795"/>
                  <a:pt x="52854" y="33715"/>
                  <a:pt x="52205" y="29635"/>
                </a:cubicBezTo>
                <a:cubicBezTo>
                  <a:pt x="51787" y="27082"/>
                  <a:pt x="51368" y="24530"/>
                  <a:pt x="50950" y="21977"/>
                </a:cubicBezTo>
                <a:cubicBezTo>
                  <a:pt x="50783" y="21056"/>
                  <a:pt x="51075" y="20303"/>
                  <a:pt x="51640" y="19613"/>
                </a:cubicBezTo>
                <a:cubicBezTo>
                  <a:pt x="52749" y="18336"/>
                  <a:pt x="54130" y="17457"/>
                  <a:pt x="55511" y="16558"/>
                </a:cubicBezTo>
                <a:cubicBezTo>
                  <a:pt x="56348" y="16014"/>
                  <a:pt x="57227" y="15491"/>
                  <a:pt x="58064" y="14968"/>
                </a:cubicBezTo>
                <a:lnTo>
                  <a:pt x="58064" y="14968"/>
                </a:lnTo>
                <a:cubicBezTo>
                  <a:pt x="55386" y="15512"/>
                  <a:pt x="52938" y="16474"/>
                  <a:pt x="50762" y="18148"/>
                </a:cubicBezTo>
                <a:cubicBezTo>
                  <a:pt x="48334" y="20031"/>
                  <a:pt x="46368" y="22374"/>
                  <a:pt x="44589" y="24885"/>
                </a:cubicBezTo>
                <a:cubicBezTo>
                  <a:pt x="43062" y="27020"/>
                  <a:pt x="41660" y="29237"/>
                  <a:pt x="40844" y="31790"/>
                </a:cubicBezTo>
                <a:cubicBezTo>
                  <a:pt x="40705" y="32245"/>
                  <a:pt x="40286" y="32420"/>
                  <a:pt x="39870" y="32420"/>
                </a:cubicBezTo>
                <a:cubicBezTo>
                  <a:pt x="39846" y="32420"/>
                  <a:pt x="39822" y="32419"/>
                  <a:pt x="39798" y="32418"/>
                </a:cubicBezTo>
                <a:cubicBezTo>
                  <a:pt x="38647" y="32355"/>
                  <a:pt x="37684" y="31895"/>
                  <a:pt x="36868" y="31079"/>
                </a:cubicBezTo>
                <a:cubicBezTo>
                  <a:pt x="36764" y="30995"/>
                  <a:pt x="36764" y="30702"/>
                  <a:pt x="36847" y="30556"/>
                </a:cubicBezTo>
                <a:cubicBezTo>
                  <a:pt x="37036" y="30158"/>
                  <a:pt x="37329" y="29802"/>
                  <a:pt x="37496" y="29405"/>
                </a:cubicBezTo>
                <a:cubicBezTo>
                  <a:pt x="38103" y="28191"/>
                  <a:pt x="38082" y="26915"/>
                  <a:pt x="37852" y="25618"/>
                </a:cubicBezTo>
                <a:cubicBezTo>
                  <a:pt x="37329" y="22898"/>
                  <a:pt x="38103" y="20387"/>
                  <a:pt x="39128" y="17981"/>
                </a:cubicBezTo>
                <a:cubicBezTo>
                  <a:pt x="40174" y="15532"/>
                  <a:pt x="41513" y="13231"/>
                  <a:pt x="42685" y="10887"/>
                </a:cubicBezTo>
                <a:cubicBezTo>
                  <a:pt x="43982" y="8314"/>
                  <a:pt x="45321" y="5782"/>
                  <a:pt x="46221" y="3041"/>
                </a:cubicBezTo>
                <a:cubicBezTo>
                  <a:pt x="46451" y="2330"/>
                  <a:pt x="46577" y="1576"/>
                  <a:pt x="46598" y="844"/>
                </a:cubicBezTo>
                <a:cubicBezTo>
                  <a:pt x="46632" y="286"/>
                  <a:pt x="46364" y="1"/>
                  <a:pt x="459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49"/>
          <p:cNvSpPr/>
          <p:nvPr/>
        </p:nvSpPr>
        <p:spPr>
          <a:xfrm>
            <a:off x="3254835" y="4037618"/>
            <a:ext cx="865971" cy="810062"/>
          </a:xfrm>
          <a:custGeom>
            <a:avLst/>
            <a:gdLst/>
            <a:ahLst/>
            <a:cxnLst/>
            <a:rect l="l" t="t" r="r" b="b"/>
            <a:pathLst>
              <a:path w="53963" h="50479" extrusionOk="0">
                <a:moveTo>
                  <a:pt x="36345" y="0"/>
                </a:moveTo>
                <a:cubicBezTo>
                  <a:pt x="35683" y="0"/>
                  <a:pt x="35020" y="12"/>
                  <a:pt x="34357" y="32"/>
                </a:cubicBezTo>
                <a:cubicBezTo>
                  <a:pt x="29336" y="157"/>
                  <a:pt x="24377" y="743"/>
                  <a:pt x="19481" y="1915"/>
                </a:cubicBezTo>
                <a:cubicBezTo>
                  <a:pt x="16928" y="2542"/>
                  <a:pt x="14584" y="3610"/>
                  <a:pt x="12429" y="5074"/>
                </a:cubicBezTo>
                <a:cubicBezTo>
                  <a:pt x="10755" y="6204"/>
                  <a:pt x="8998" y="7125"/>
                  <a:pt x="7136" y="7920"/>
                </a:cubicBezTo>
                <a:cubicBezTo>
                  <a:pt x="6089" y="8380"/>
                  <a:pt x="5148" y="9133"/>
                  <a:pt x="4164" y="9740"/>
                </a:cubicBezTo>
                <a:cubicBezTo>
                  <a:pt x="3872" y="9887"/>
                  <a:pt x="3558" y="9991"/>
                  <a:pt x="3244" y="10117"/>
                </a:cubicBezTo>
                <a:cubicBezTo>
                  <a:pt x="3118" y="10368"/>
                  <a:pt x="2951" y="10577"/>
                  <a:pt x="2825" y="10807"/>
                </a:cubicBezTo>
                <a:cubicBezTo>
                  <a:pt x="2909" y="11560"/>
                  <a:pt x="3035" y="12356"/>
                  <a:pt x="3035" y="13130"/>
                </a:cubicBezTo>
                <a:cubicBezTo>
                  <a:pt x="3035" y="14364"/>
                  <a:pt x="2930" y="15557"/>
                  <a:pt x="2846" y="16770"/>
                </a:cubicBezTo>
                <a:cubicBezTo>
                  <a:pt x="2658" y="19532"/>
                  <a:pt x="2428" y="22294"/>
                  <a:pt x="2972" y="25035"/>
                </a:cubicBezTo>
                <a:cubicBezTo>
                  <a:pt x="3139" y="25851"/>
                  <a:pt x="3035" y="26500"/>
                  <a:pt x="2658" y="27170"/>
                </a:cubicBezTo>
                <a:cubicBezTo>
                  <a:pt x="189" y="31815"/>
                  <a:pt x="1" y="36585"/>
                  <a:pt x="1758" y="41502"/>
                </a:cubicBezTo>
                <a:cubicBezTo>
                  <a:pt x="1988" y="42172"/>
                  <a:pt x="2239" y="42799"/>
                  <a:pt x="2512" y="43427"/>
                </a:cubicBezTo>
                <a:cubicBezTo>
                  <a:pt x="2302" y="42402"/>
                  <a:pt x="1926" y="41439"/>
                  <a:pt x="1675" y="40435"/>
                </a:cubicBezTo>
                <a:cubicBezTo>
                  <a:pt x="1403" y="39452"/>
                  <a:pt x="1193" y="38447"/>
                  <a:pt x="1068" y="37422"/>
                </a:cubicBezTo>
                <a:cubicBezTo>
                  <a:pt x="942" y="36439"/>
                  <a:pt x="1026" y="35413"/>
                  <a:pt x="1298" y="34430"/>
                </a:cubicBezTo>
                <a:cubicBezTo>
                  <a:pt x="1382" y="38113"/>
                  <a:pt x="2637" y="41398"/>
                  <a:pt x="4478" y="44515"/>
                </a:cubicBezTo>
                <a:cubicBezTo>
                  <a:pt x="2930" y="41335"/>
                  <a:pt x="1298" y="38133"/>
                  <a:pt x="2219" y="34346"/>
                </a:cubicBezTo>
                <a:lnTo>
                  <a:pt x="2219" y="34346"/>
                </a:lnTo>
                <a:cubicBezTo>
                  <a:pt x="2302" y="34451"/>
                  <a:pt x="2344" y="34535"/>
                  <a:pt x="2407" y="34639"/>
                </a:cubicBezTo>
                <a:cubicBezTo>
                  <a:pt x="2491" y="34535"/>
                  <a:pt x="2553" y="34451"/>
                  <a:pt x="2658" y="34325"/>
                </a:cubicBezTo>
                <a:cubicBezTo>
                  <a:pt x="2846" y="34765"/>
                  <a:pt x="3014" y="35120"/>
                  <a:pt x="3223" y="35623"/>
                </a:cubicBezTo>
                <a:cubicBezTo>
                  <a:pt x="3851" y="33237"/>
                  <a:pt x="3955" y="30936"/>
                  <a:pt x="4018" y="28676"/>
                </a:cubicBezTo>
                <a:cubicBezTo>
                  <a:pt x="5043" y="29994"/>
                  <a:pt x="5985" y="31333"/>
                  <a:pt x="7010" y="32610"/>
                </a:cubicBezTo>
                <a:cubicBezTo>
                  <a:pt x="8496" y="34493"/>
                  <a:pt x="9249" y="36648"/>
                  <a:pt x="9354" y="39054"/>
                </a:cubicBezTo>
                <a:cubicBezTo>
                  <a:pt x="9395" y="39494"/>
                  <a:pt x="9500" y="39975"/>
                  <a:pt x="9646" y="40393"/>
                </a:cubicBezTo>
                <a:cubicBezTo>
                  <a:pt x="11132" y="44515"/>
                  <a:pt x="13915" y="47361"/>
                  <a:pt x="18141" y="48700"/>
                </a:cubicBezTo>
                <a:cubicBezTo>
                  <a:pt x="19898" y="49256"/>
                  <a:pt x="21686" y="49423"/>
                  <a:pt x="23497" y="49423"/>
                </a:cubicBezTo>
                <a:cubicBezTo>
                  <a:pt x="24274" y="49423"/>
                  <a:pt x="25056" y="49393"/>
                  <a:pt x="25841" y="49349"/>
                </a:cubicBezTo>
                <a:cubicBezTo>
                  <a:pt x="27147" y="49284"/>
                  <a:pt x="28459" y="49185"/>
                  <a:pt x="29771" y="49185"/>
                </a:cubicBezTo>
                <a:cubicBezTo>
                  <a:pt x="31863" y="49185"/>
                  <a:pt x="33952" y="49437"/>
                  <a:pt x="36010" y="50478"/>
                </a:cubicBezTo>
                <a:cubicBezTo>
                  <a:pt x="36512" y="48867"/>
                  <a:pt x="37015" y="47298"/>
                  <a:pt x="37433" y="45729"/>
                </a:cubicBezTo>
                <a:cubicBezTo>
                  <a:pt x="37998" y="43553"/>
                  <a:pt x="37810" y="41335"/>
                  <a:pt x="37851" y="39096"/>
                </a:cubicBezTo>
                <a:cubicBezTo>
                  <a:pt x="37851" y="37736"/>
                  <a:pt x="37914" y="36355"/>
                  <a:pt x="37977" y="34995"/>
                </a:cubicBezTo>
                <a:lnTo>
                  <a:pt x="38165" y="34995"/>
                </a:lnTo>
                <a:cubicBezTo>
                  <a:pt x="38207" y="35288"/>
                  <a:pt x="38270" y="35581"/>
                  <a:pt x="38291" y="35874"/>
                </a:cubicBezTo>
                <a:cubicBezTo>
                  <a:pt x="38354" y="37087"/>
                  <a:pt x="38416" y="38301"/>
                  <a:pt x="38521" y="39494"/>
                </a:cubicBezTo>
                <a:cubicBezTo>
                  <a:pt x="38668" y="41481"/>
                  <a:pt x="38981" y="43469"/>
                  <a:pt x="39797" y="45310"/>
                </a:cubicBezTo>
                <a:cubicBezTo>
                  <a:pt x="40016" y="45782"/>
                  <a:pt x="40304" y="46020"/>
                  <a:pt x="40627" y="46020"/>
                </a:cubicBezTo>
                <a:cubicBezTo>
                  <a:pt x="40892" y="46020"/>
                  <a:pt x="41179" y="45861"/>
                  <a:pt x="41471" y="45540"/>
                </a:cubicBezTo>
                <a:cubicBezTo>
                  <a:pt x="41597" y="45394"/>
                  <a:pt x="41701" y="45227"/>
                  <a:pt x="41848" y="45101"/>
                </a:cubicBezTo>
                <a:cubicBezTo>
                  <a:pt x="42413" y="44599"/>
                  <a:pt x="42999" y="44076"/>
                  <a:pt x="43585" y="43595"/>
                </a:cubicBezTo>
                <a:cubicBezTo>
                  <a:pt x="44798" y="42674"/>
                  <a:pt x="46158" y="41858"/>
                  <a:pt x="47246" y="40791"/>
                </a:cubicBezTo>
                <a:cubicBezTo>
                  <a:pt x="49171" y="38929"/>
                  <a:pt x="50113" y="36501"/>
                  <a:pt x="50908" y="34012"/>
                </a:cubicBezTo>
                <a:cubicBezTo>
                  <a:pt x="51159" y="33363"/>
                  <a:pt x="51577" y="32693"/>
                  <a:pt x="51996" y="32128"/>
                </a:cubicBezTo>
                <a:cubicBezTo>
                  <a:pt x="52372" y="31605"/>
                  <a:pt x="52372" y="31333"/>
                  <a:pt x="51787" y="31061"/>
                </a:cubicBezTo>
                <a:cubicBezTo>
                  <a:pt x="51598" y="30957"/>
                  <a:pt x="51410" y="30873"/>
                  <a:pt x="51201" y="30852"/>
                </a:cubicBezTo>
                <a:cubicBezTo>
                  <a:pt x="48962" y="30434"/>
                  <a:pt x="46681" y="30036"/>
                  <a:pt x="44401" y="29638"/>
                </a:cubicBezTo>
                <a:cubicBezTo>
                  <a:pt x="43229" y="29429"/>
                  <a:pt x="42727" y="29304"/>
                  <a:pt x="42329" y="28864"/>
                </a:cubicBezTo>
                <a:cubicBezTo>
                  <a:pt x="42658" y="28815"/>
                  <a:pt x="42983" y="28793"/>
                  <a:pt x="43304" y="28793"/>
                </a:cubicBezTo>
                <a:cubicBezTo>
                  <a:pt x="44208" y="28793"/>
                  <a:pt x="45084" y="28968"/>
                  <a:pt x="45949" y="29199"/>
                </a:cubicBezTo>
                <a:cubicBezTo>
                  <a:pt x="46952" y="29463"/>
                  <a:pt x="47944" y="29631"/>
                  <a:pt x="48918" y="29631"/>
                </a:cubicBezTo>
                <a:cubicBezTo>
                  <a:pt x="50262" y="29631"/>
                  <a:pt x="51572" y="29312"/>
                  <a:pt x="52833" y="28488"/>
                </a:cubicBezTo>
                <a:cubicBezTo>
                  <a:pt x="53189" y="28258"/>
                  <a:pt x="53502" y="27923"/>
                  <a:pt x="53963" y="27546"/>
                </a:cubicBezTo>
                <a:cubicBezTo>
                  <a:pt x="53230" y="27107"/>
                  <a:pt x="52624" y="26793"/>
                  <a:pt x="52100" y="26395"/>
                </a:cubicBezTo>
                <a:cubicBezTo>
                  <a:pt x="51075" y="25621"/>
                  <a:pt x="50343" y="24701"/>
                  <a:pt x="50259" y="23257"/>
                </a:cubicBezTo>
                <a:cubicBezTo>
                  <a:pt x="50155" y="21039"/>
                  <a:pt x="49903" y="18842"/>
                  <a:pt x="49611" y="16645"/>
                </a:cubicBezTo>
                <a:cubicBezTo>
                  <a:pt x="49255" y="13611"/>
                  <a:pt x="48648" y="10619"/>
                  <a:pt x="47539" y="7752"/>
                </a:cubicBezTo>
                <a:cubicBezTo>
                  <a:pt x="46179" y="4195"/>
                  <a:pt x="43626" y="1998"/>
                  <a:pt x="39986" y="994"/>
                </a:cubicBezTo>
                <a:cubicBezTo>
                  <a:pt x="39672" y="931"/>
                  <a:pt x="39379" y="869"/>
                  <a:pt x="39065" y="785"/>
                </a:cubicBezTo>
                <a:cubicBezTo>
                  <a:pt x="39149" y="722"/>
                  <a:pt x="39232" y="680"/>
                  <a:pt x="39316" y="680"/>
                </a:cubicBezTo>
                <a:cubicBezTo>
                  <a:pt x="39435" y="676"/>
                  <a:pt x="39554" y="674"/>
                  <a:pt x="39673" y="674"/>
                </a:cubicBezTo>
                <a:cubicBezTo>
                  <a:pt x="41387" y="674"/>
                  <a:pt x="43051" y="1084"/>
                  <a:pt x="44714" y="1475"/>
                </a:cubicBezTo>
                <a:cubicBezTo>
                  <a:pt x="45635" y="1685"/>
                  <a:pt x="46577" y="1789"/>
                  <a:pt x="47497" y="1936"/>
                </a:cubicBezTo>
                <a:cubicBezTo>
                  <a:pt x="47225" y="1789"/>
                  <a:pt x="46974" y="1622"/>
                  <a:pt x="46598" y="1475"/>
                </a:cubicBezTo>
                <a:cubicBezTo>
                  <a:pt x="45342" y="1161"/>
                  <a:pt x="44066" y="743"/>
                  <a:pt x="42789" y="492"/>
                </a:cubicBezTo>
                <a:cubicBezTo>
                  <a:pt x="40659" y="124"/>
                  <a:pt x="38505" y="0"/>
                  <a:pt x="363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49"/>
          <p:cNvSpPr/>
          <p:nvPr/>
        </p:nvSpPr>
        <p:spPr>
          <a:xfrm>
            <a:off x="175828" y="1091522"/>
            <a:ext cx="1281987" cy="795378"/>
          </a:xfrm>
          <a:custGeom>
            <a:avLst/>
            <a:gdLst/>
            <a:ahLst/>
            <a:cxnLst/>
            <a:rect l="l" t="t" r="r" b="b"/>
            <a:pathLst>
              <a:path w="79887" h="49564" extrusionOk="0">
                <a:moveTo>
                  <a:pt x="8433" y="0"/>
                </a:moveTo>
                <a:cubicBezTo>
                  <a:pt x="8663" y="795"/>
                  <a:pt x="8893" y="1611"/>
                  <a:pt x="9165" y="2553"/>
                </a:cubicBezTo>
                <a:cubicBezTo>
                  <a:pt x="8537" y="2972"/>
                  <a:pt x="8433" y="3683"/>
                  <a:pt x="8726" y="4624"/>
                </a:cubicBezTo>
                <a:cubicBezTo>
                  <a:pt x="8872" y="5148"/>
                  <a:pt x="8788" y="5859"/>
                  <a:pt x="8558" y="6319"/>
                </a:cubicBezTo>
                <a:cubicBezTo>
                  <a:pt x="7931" y="7679"/>
                  <a:pt x="8035" y="9207"/>
                  <a:pt x="7575" y="10567"/>
                </a:cubicBezTo>
                <a:cubicBezTo>
                  <a:pt x="7303" y="11299"/>
                  <a:pt x="6612" y="11885"/>
                  <a:pt x="6152" y="12555"/>
                </a:cubicBezTo>
                <a:cubicBezTo>
                  <a:pt x="5859" y="12931"/>
                  <a:pt x="5692" y="13412"/>
                  <a:pt x="5336" y="13726"/>
                </a:cubicBezTo>
                <a:cubicBezTo>
                  <a:pt x="4457" y="14542"/>
                  <a:pt x="3474" y="15275"/>
                  <a:pt x="2532" y="16028"/>
                </a:cubicBezTo>
                <a:cubicBezTo>
                  <a:pt x="1800" y="16593"/>
                  <a:pt x="1068" y="17179"/>
                  <a:pt x="0" y="18016"/>
                </a:cubicBezTo>
                <a:cubicBezTo>
                  <a:pt x="2239" y="18267"/>
                  <a:pt x="4164" y="18581"/>
                  <a:pt x="6131" y="18664"/>
                </a:cubicBezTo>
                <a:cubicBezTo>
                  <a:pt x="6868" y="18695"/>
                  <a:pt x="7603" y="18704"/>
                  <a:pt x="8337" y="18704"/>
                </a:cubicBezTo>
                <a:cubicBezTo>
                  <a:pt x="9350" y="18704"/>
                  <a:pt x="10361" y="18687"/>
                  <a:pt x="11374" y="18687"/>
                </a:cubicBezTo>
                <a:cubicBezTo>
                  <a:pt x="12108" y="18687"/>
                  <a:pt x="12843" y="18696"/>
                  <a:pt x="13580" y="18727"/>
                </a:cubicBezTo>
                <a:cubicBezTo>
                  <a:pt x="14710" y="18769"/>
                  <a:pt x="15861" y="18999"/>
                  <a:pt x="16907" y="19417"/>
                </a:cubicBezTo>
                <a:cubicBezTo>
                  <a:pt x="18560" y="20045"/>
                  <a:pt x="20129" y="20924"/>
                  <a:pt x="21636" y="21614"/>
                </a:cubicBezTo>
                <a:cubicBezTo>
                  <a:pt x="21656" y="23184"/>
                  <a:pt x="20338" y="23498"/>
                  <a:pt x="19564" y="24230"/>
                </a:cubicBezTo>
                <a:cubicBezTo>
                  <a:pt x="18685" y="25109"/>
                  <a:pt x="18664" y="25799"/>
                  <a:pt x="19773" y="26280"/>
                </a:cubicBezTo>
                <a:cubicBezTo>
                  <a:pt x="22033" y="27222"/>
                  <a:pt x="24314" y="28059"/>
                  <a:pt x="26636" y="28812"/>
                </a:cubicBezTo>
                <a:cubicBezTo>
                  <a:pt x="27515" y="29105"/>
                  <a:pt x="28143" y="29545"/>
                  <a:pt x="28833" y="30193"/>
                </a:cubicBezTo>
                <a:cubicBezTo>
                  <a:pt x="30068" y="31407"/>
                  <a:pt x="31470" y="32432"/>
                  <a:pt x="32851" y="33478"/>
                </a:cubicBezTo>
                <a:cubicBezTo>
                  <a:pt x="33416" y="33897"/>
                  <a:pt x="34127" y="34210"/>
                  <a:pt x="33164" y="35006"/>
                </a:cubicBezTo>
                <a:cubicBezTo>
                  <a:pt x="35215" y="35843"/>
                  <a:pt x="37140" y="36554"/>
                  <a:pt x="39002" y="37454"/>
                </a:cubicBezTo>
                <a:cubicBezTo>
                  <a:pt x="42371" y="39065"/>
                  <a:pt x="45635" y="40864"/>
                  <a:pt x="49025" y="42496"/>
                </a:cubicBezTo>
                <a:cubicBezTo>
                  <a:pt x="53858" y="44819"/>
                  <a:pt x="58900" y="46451"/>
                  <a:pt x="64320" y="46869"/>
                </a:cubicBezTo>
                <a:cubicBezTo>
                  <a:pt x="65973" y="46995"/>
                  <a:pt x="67563" y="47560"/>
                  <a:pt x="69174" y="47874"/>
                </a:cubicBezTo>
                <a:cubicBezTo>
                  <a:pt x="69485" y="47938"/>
                  <a:pt x="69829" y="48003"/>
                  <a:pt x="70150" y="48003"/>
                </a:cubicBezTo>
                <a:cubicBezTo>
                  <a:pt x="70346" y="48003"/>
                  <a:pt x="70535" y="47979"/>
                  <a:pt x="70701" y="47915"/>
                </a:cubicBezTo>
                <a:cubicBezTo>
                  <a:pt x="71171" y="47728"/>
                  <a:pt x="71616" y="47647"/>
                  <a:pt x="72045" y="47647"/>
                </a:cubicBezTo>
                <a:cubicBezTo>
                  <a:pt x="73049" y="47647"/>
                  <a:pt x="73962" y="48091"/>
                  <a:pt x="74886" y="48648"/>
                </a:cubicBezTo>
                <a:cubicBezTo>
                  <a:pt x="75535" y="49024"/>
                  <a:pt x="76267" y="49401"/>
                  <a:pt x="76999" y="49527"/>
                </a:cubicBezTo>
                <a:cubicBezTo>
                  <a:pt x="77125" y="49552"/>
                  <a:pt x="77252" y="49563"/>
                  <a:pt x="77381" y="49563"/>
                </a:cubicBezTo>
                <a:cubicBezTo>
                  <a:pt x="77878" y="49563"/>
                  <a:pt x="78406" y="49405"/>
                  <a:pt x="78987" y="49338"/>
                </a:cubicBezTo>
                <a:cubicBezTo>
                  <a:pt x="77690" y="48313"/>
                  <a:pt x="76539" y="47455"/>
                  <a:pt x="75305" y="46514"/>
                </a:cubicBezTo>
                <a:cubicBezTo>
                  <a:pt x="75838" y="46092"/>
                  <a:pt x="76389" y="45984"/>
                  <a:pt x="76942" y="45984"/>
                </a:cubicBezTo>
                <a:cubicBezTo>
                  <a:pt x="77518" y="45984"/>
                  <a:pt x="78096" y="46101"/>
                  <a:pt x="78657" y="46101"/>
                </a:cubicBezTo>
                <a:cubicBezTo>
                  <a:pt x="79079" y="46101"/>
                  <a:pt x="79492" y="46034"/>
                  <a:pt x="79887" y="45802"/>
                </a:cubicBezTo>
                <a:cubicBezTo>
                  <a:pt x="79740" y="45572"/>
                  <a:pt x="79678" y="45321"/>
                  <a:pt x="79510" y="45154"/>
                </a:cubicBezTo>
                <a:cubicBezTo>
                  <a:pt x="75932" y="41617"/>
                  <a:pt x="72501" y="37914"/>
                  <a:pt x="68693" y="34650"/>
                </a:cubicBezTo>
                <a:cubicBezTo>
                  <a:pt x="64654" y="31218"/>
                  <a:pt x="59905" y="28896"/>
                  <a:pt x="55092" y="26720"/>
                </a:cubicBezTo>
                <a:cubicBezTo>
                  <a:pt x="52707" y="25653"/>
                  <a:pt x="50677" y="24397"/>
                  <a:pt x="49150" y="22158"/>
                </a:cubicBezTo>
                <a:cubicBezTo>
                  <a:pt x="48020" y="20526"/>
                  <a:pt x="46367" y="19229"/>
                  <a:pt x="45091" y="17932"/>
                </a:cubicBezTo>
                <a:cubicBezTo>
                  <a:pt x="44526" y="18455"/>
                  <a:pt x="44128" y="18853"/>
                  <a:pt x="43689" y="19208"/>
                </a:cubicBezTo>
                <a:cubicBezTo>
                  <a:pt x="43166" y="19648"/>
                  <a:pt x="42643" y="20129"/>
                  <a:pt x="42057" y="20443"/>
                </a:cubicBezTo>
                <a:cubicBezTo>
                  <a:pt x="41877" y="20551"/>
                  <a:pt x="41629" y="20597"/>
                  <a:pt x="41382" y="20597"/>
                </a:cubicBezTo>
                <a:cubicBezTo>
                  <a:pt x="41199" y="20597"/>
                  <a:pt x="41016" y="20571"/>
                  <a:pt x="40864" y="20526"/>
                </a:cubicBezTo>
                <a:cubicBezTo>
                  <a:pt x="36721" y="19208"/>
                  <a:pt x="32599" y="17848"/>
                  <a:pt x="28457" y="16572"/>
                </a:cubicBezTo>
                <a:cubicBezTo>
                  <a:pt x="27390" y="16237"/>
                  <a:pt x="26427" y="15965"/>
                  <a:pt x="25778" y="14835"/>
                </a:cubicBezTo>
                <a:cubicBezTo>
                  <a:pt x="25527" y="14459"/>
                  <a:pt x="24544" y="14417"/>
                  <a:pt x="23895" y="14396"/>
                </a:cubicBezTo>
                <a:cubicBezTo>
                  <a:pt x="23644" y="14396"/>
                  <a:pt x="23414" y="14940"/>
                  <a:pt x="22975" y="15463"/>
                </a:cubicBezTo>
                <a:cubicBezTo>
                  <a:pt x="21824" y="14982"/>
                  <a:pt x="20485" y="14312"/>
                  <a:pt x="19083" y="13831"/>
                </a:cubicBezTo>
                <a:cubicBezTo>
                  <a:pt x="17786" y="13350"/>
                  <a:pt x="17158" y="12513"/>
                  <a:pt x="16635" y="11236"/>
                </a:cubicBezTo>
                <a:cubicBezTo>
                  <a:pt x="15107" y="7407"/>
                  <a:pt x="12659" y="4143"/>
                  <a:pt x="9814" y="1172"/>
                </a:cubicBezTo>
                <a:cubicBezTo>
                  <a:pt x="9521" y="879"/>
                  <a:pt x="9291" y="565"/>
                  <a:pt x="9040" y="251"/>
                </a:cubicBezTo>
                <a:cubicBezTo>
                  <a:pt x="8830" y="210"/>
                  <a:pt x="8642" y="105"/>
                  <a:pt x="843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49"/>
          <p:cNvSpPr/>
          <p:nvPr/>
        </p:nvSpPr>
        <p:spPr>
          <a:xfrm>
            <a:off x="4120801" y="2546246"/>
            <a:ext cx="1053005" cy="554297"/>
          </a:xfrm>
          <a:custGeom>
            <a:avLst/>
            <a:gdLst/>
            <a:ahLst/>
            <a:cxnLst/>
            <a:rect l="l" t="t" r="r" b="b"/>
            <a:pathLst>
              <a:path w="65618" h="34541" extrusionOk="0">
                <a:moveTo>
                  <a:pt x="42812" y="0"/>
                </a:moveTo>
                <a:cubicBezTo>
                  <a:pt x="40600" y="0"/>
                  <a:pt x="38396" y="127"/>
                  <a:pt x="36241" y="435"/>
                </a:cubicBezTo>
                <a:cubicBezTo>
                  <a:pt x="23122" y="2276"/>
                  <a:pt x="10777" y="6502"/>
                  <a:pt x="1" y="14621"/>
                </a:cubicBezTo>
                <a:cubicBezTo>
                  <a:pt x="2282" y="13847"/>
                  <a:pt x="4520" y="12947"/>
                  <a:pt x="6738" y="12047"/>
                </a:cubicBezTo>
                <a:cubicBezTo>
                  <a:pt x="9082" y="11064"/>
                  <a:pt x="11321" y="9892"/>
                  <a:pt x="13706" y="9118"/>
                </a:cubicBezTo>
                <a:cubicBezTo>
                  <a:pt x="14927" y="8721"/>
                  <a:pt x="15862" y="8501"/>
                  <a:pt x="16593" y="8501"/>
                </a:cubicBezTo>
                <a:cubicBezTo>
                  <a:pt x="18291" y="8501"/>
                  <a:pt x="18885" y="9692"/>
                  <a:pt x="19397" y="12633"/>
                </a:cubicBezTo>
                <a:cubicBezTo>
                  <a:pt x="19502" y="13198"/>
                  <a:pt x="19585" y="13763"/>
                  <a:pt x="19690" y="14349"/>
                </a:cubicBezTo>
                <a:cubicBezTo>
                  <a:pt x="19098" y="14491"/>
                  <a:pt x="18507" y="14548"/>
                  <a:pt x="17914" y="14548"/>
                </a:cubicBezTo>
                <a:cubicBezTo>
                  <a:pt x="15593" y="14548"/>
                  <a:pt x="13252" y="13678"/>
                  <a:pt x="10788" y="13678"/>
                </a:cubicBezTo>
                <a:cubicBezTo>
                  <a:pt x="9722" y="13678"/>
                  <a:pt x="8633" y="13840"/>
                  <a:pt x="7513" y="14307"/>
                </a:cubicBezTo>
                <a:cubicBezTo>
                  <a:pt x="8768" y="18010"/>
                  <a:pt x="9751" y="21630"/>
                  <a:pt x="11216" y="25041"/>
                </a:cubicBezTo>
                <a:cubicBezTo>
                  <a:pt x="11843" y="26488"/>
                  <a:pt x="12383" y="27141"/>
                  <a:pt x="13096" y="27141"/>
                </a:cubicBezTo>
                <a:cubicBezTo>
                  <a:pt x="13693" y="27141"/>
                  <a:pt x="14410" y="26685"/>
                  <a:pt x="15401" y="25857"/>
                </a:cubicBezTo>
                <a:cubicBezTo>
                  <a:pt x="17075" y="24434"/>
                  <a:pt x="18811" y="23095"/>
                  <a:pt x="20757" y="21526"/>
                </a:cubicBezTo>
                <a:lnTo>
                  <a:pt x="20757" y="21526"/>
                </a:lnTo>
                <a:cubicBezTo>
                  <a:pt x="22201" y="27238"/>
                  <a:pt x="21678" y="28640"/>
                  <a:pt x="16928" y="31129"/>
                </a:cubicBezTo>
                <a:cubicBezTo>
                  <a:pt x="14961" y="32155"/>
                  <a:pt x="12660" y="32573"/>
                  <a:pt x="10484" y="33222"/>
                </a:cubicBezTo>
                <a:cubicBezTo>
                  <a:pt x="9772" y="33431"/>
                  <a:pt x="9040" y="33452"/>
                  <a:pt x="8308" y="33557"/>
                </a:cubicBezTo>
                <a:cubicBezTo>
                  <a:pt x="8370" y="33870"/>
                  <a:pt x="8391" y="34226"/>
                  <a:pt x="8454" y="34540"/>
                </a:cubicBezTo>
                <a:cubicBezTo>
                  <a:pt x="11948" y="34142"/>
                  <a:pt x="15568" y="34080"/>
                  <a:pt x="18958" y="33285"/>
                </a:cubicBezTo>
                <a:cubicBezTo>
                  <a:pt x="24670" y="31925"/>
                  <a:pt x="30277" y="30167"/>
                  <a:pt x="35885" y="28430"/>
                </a:cubicBezTo>
                <a:cubicBezTo>
                  <a:pt x="42036" y="26526"/>
                  <a:pt x="48209" y="24706"/>
                  <a:pt x="54172" y="22342"/>
                </a:cubicBezTo>
                <a:cubicBezTo>
                  <a:pt x="56620" y="21379"/>
                  <a:pt x="58734" y="19329"/>
                  <a:pt x="60763" y="17508"/>
                </a:cubicBezTo>
                <a:cubicBezTo>
                  <a:pt x="62291" y="16085"/>
                  <a:pt x="63399" y="14202"/>
                  <a:pt x="64739" y="12591"/>
                </a:cubicBezTo>
                <a:cubicBezTo>
                  <a:pt x="65617" y="11482"/>
                  <a:pt x="65408" y="9139"/>
                  <a:pt x="64278" y="8406"/>
                </a:cubicBezTo>
                <a:cubicBezTo>
                  <a:pt x="61830" y="6816"/>
                  <a:pt x="59424" y="5142"/>
                  <a:pt x="56913" y="3636"/>
                </a:cubicBezTo>
                <a:cubicBezTo>
                  <a:pt x="54863" y="2422"/>
                  <a:pt x="52770" y="665"/>
                  <a:pt x="50573" y="435"/>
                </a:cubicBezTo>
                <a:cubicBezTo>
                  <a:pt x="48019" y="175"/>
                  <a:pt x="45410" y="0"/>
                  <a:pt x="42812"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nodeType="clickEffect">
                                  <p:stCondLst>
                                    <p:cond delay="0"/>
                                  </p:stCondLst>
                                  <p:childTnLst>
                                    <p:set>
                                      <p:cBhvr>
                                        <p:cTn id="6" dur="1" fill="hold">
                                          <p:stCondLst>
                                            <p:cond delay="0"/>
                                          </p:stCondLst>
                                        </p:cTn>
                                        <p:tgtEl>
                                          <p:spTgt spid="1230"/>
                                        </p:tgtEl>
                                        <p:attrNameLst>
                                          <p:attrName>style.visibility</p:attrName>
                                        </p:attrNameLst>
                                      </p:cBhvr>
                                      <p:to>
                                        <p:strVal val="visible"/>
                                      </p:to>
                                    </p:set>
                                    <p:anim calcmode="lin" valueType="num">
                                      <p:cBhvr additive="base">
                                        <p:cTn id="7" dur="1000"/>
                                        <p:tgtEl>
                                          <p:spTgt spid="1230"/>
                                        </p:tgtEl>
                                        <p:attrNameLst>
                                          <p:attrName>ppt_y</p:attrName>
                                        </p:attrNameLst>
                                      </p:cBhvr>
                                      <p:tavLst>
                                        <p:tav tm="0">
                                          <p:val>
                                            <p:strVal val="#ppt_y-1"/>
                                          </p:val>
                                        </p:tav>
                                        <p:tav tm="100000">
                                          <p:val>
                                            <p:strVal val="#ppt_y"/>
                                          </p:val>
                                        </p:tav>
                                      </p:tavLst>
                                    </p:anim>
                                  </p:childTnLst>
                                </p:cTn>
                              </p:par>
                            </p:childTnLst>
                          </p:cTn>
                        </p:par>
                        <p:par>
                          <p:cTn id="8" fill="hold">
                            <p:stCondLst>
                              <p:cond delay="1000"/>
                            </p:stCondLst>
                            <p:childTnLst>
                              <p:par>
                                <p:cTn id="9" presetID="2" presetClass="entr" presetSubtype="2" fill="hold" nodeType="afterEffect">
                                  <p:stCondLst>
                                    <p:cond delay="0"/>
                                  </p:stCondLst>
                                  <p:childTnLst>
                                    <p:set>
                                      <p:cBhvr>
                                        <p:cTn id="10" dur="1" fill="hold">
                                          <p:stCondLst>
                                            <p:cond delay="0"/>
                                          </p:stCondLst>
                                        </p:cTn>
                                        <p:tgtEl>
                                          <p:spTgt spid="1233">
                                            <p:txEl>
                                              <p:pRg st="0" end="0"/>
                                            </p:txEl>
                                          </p:spTgt>
                                        </p:tgtEl>
                                        <p:attrNameLst>
                                          <p:attrName>style.visibility</p:attrName>
                                        </p:attrNameLst>
                                      </p:cBhvr>
                                      <p:to>
                                        <p:strVal val="visible"/>
                                      </p:to>
                                    </p:set>
                                    <p:anim calcmode="lin" valueType="num">
                                      <p:cBhvr additive="base">
                                        <p:cTn id="11" dur="3000"/>
                                        <p:tgtEl>
                                          <p:spTgt spid="1233">
                                            <p:txEl>
                                              <p:pRg st="0" end="0"/>
                                            </p:txEl>
                                          </p:spTgt>
                                        </p:tgtEl>
                                        <p:attrNameLst>
                                          <p:attrName>ppt_x</p:attrName>
                                        </p:attrNameLst>
                                      </p:cBhvr>
                                      <p:tavLst>
                                        <p:tav tm="0">
                                          <p:val>
                                            <p:strVal val="#ppt_x+1"/>
                                          </p:val>
                                        </p:tav>
                                        <p:tav tm="100000">
                                          <p:val>
                                            <p:strVal val="#ppt_x"/>
                                          </p:val>
                                        </p:tav>
                                      </p:tavLst>
                                    </p:anim>
                                  </p:childTnLst>
                                </p:cTn>
                              </p:par>
                            </p:childTnLst>
                          </p:cTn>
                        </p:par>
                        <p:par>
                          <p:cTn id="12" fill="hold">
                            <p:stCondLst>
                              <p:cond delay="4000"/>
                            </p:stCondLst>
                            <p:childTnLst>
                              <p:par>
                                <p:cTn id="13" presetID="2" presetClass="entr" presetSubtype="8" fill="hold" nodeType="afterEffect">
                                  <p:stCondLst>
                                    <p:cond delay="0"/>
                                  </p:stCondLst>
                                  <p:childTnLst>
                                    <p:set>
                                      <p:cBhvr>
                                        <p:cTn id="14" dur="1" fill="hold">
                                          <p:stCondLst>
                                            <p:cond delay="0"/>
                                          </p:stCondLst>
                                        </p:cTn>
                                        <p:tgtEl>
                                          <p:spTgt spid="1235"/>
                                        </p:tgtEl>
                                        <p:attrNameLst>
                                          <p:attrName>style.visibility</p:attrName>
                                        </p:attrNameLst>
                                      </p:cBhvr>
                                      <p:to>
                                        <p:strVal val="visible"/>
                                      </p:to>
                                    </p:set>
                                    <p:anim calcmode="lin" valueType="num">
                                      <p:cBhvr additive="base">
                                        <p:cTn id="15" dur="3000"/>
                                        <p:tgtEl>
                                          <p:spTgt spid="1235"/>
                                        </p:tgtEl>
                                        <p:attrNameLst>
                                          <p:attrName>ppt_x</p:attrName>
                                        </p:attrNameLst>
                                      </p:cBhvr>
                                      <p:tavLst>
                                        <p:tav tm="0">
                                          <p:val>
                                            <p:strVal val="#ppt_x-1"/>
                                          </p:val>
                                        </p:tav>
                                        <p:tav tm="100000">
                                          <p:val>
                                            <p:strVal val="#ppt_x"/>
                                          </p:val>
                                        </p:tav>
                                      </p:tavLst>
                                    </p:anim>
                                  </p:childTnLst>
                                </p:cTn>
                              </p:par>
                            </p:childTnLst>
                          </p:cTn>
                        </p:par>
                        <p:par>
                          <p:cTn id="16" fill="hold">
                            <p:stCondLst>
                              <p:cond delay="7000"/>
                            </p:stCondLst>
                            <p:childTnLst>
                              <p:par>
                                <p:cTn id="17" presetID="2" presetClass="entr" presetSubtype="4" fill="hold" nodeType="afterEffect">
                                  <p:stCondLst>
                                    <p:cond delay="0"/>
                                  </p:stCondLst>
                                  <p:childTnLst>
                                    <p:set>
                                      <p:cBhvr>
                                        <p:cTn id="18" dur="1" fill="hold">
                                          <p:stCondLst>
                                            <p:cond delay="0"/>
                                          </p:stCondLst>
                                        </p:cTn>
                                        <p:tgtEl>
                                          <p:spTgt spid="1231">
                                            <p:txEl>
                                              <p:pRg st="0" end="0"/>
                                            </p:txEl>
                                          </p:spTgt>
                                        </p:tgtEl>
                                        <p:attrNameLst>
                                          <p:attrName>style.visibility</p:attrName>
                                        </p:attrNameLst>
                                      </p:cBhvr>
                                      <p:to>
                                        <p:strVal val="visible"/>
                                      </p:to>
                                    </p:set>
                                    <p:anim calcmode="lin" valueType="num">
                                      <p:cBhvr additive="base">
                                        <p:cTn id="19" dur="1000"/>
                                        <p:tgtEl>
                                          <p:spTgt spid="1231">
                                            <p:txEl>
                                              <p:pRg st="0" end="0"/>
                                            </p:txEl>
                                          </p:spTgt>
                                        </p:tgtEl>
                                        <p:attrNameLst>
                                          <p:attrName>ppt_y</p:attrName>
                                        </p:attrNameLst>
                                      </p:cBhvr>
                                      <p:tavLst>
                                        <p:tav tm="0">
                                          <p:val>
                                            <p:strVal val="#ppt_y+1"/>
                                          </p:val>
                                        </p:tav>
                                        <p:tav tm="100000">
                                          <p:val>
                                            <p:strVal val="#ppt_y"/>
                                          </p:val>
                                        </p:tav>
                                      </p:tavLst>
                                    </p:anim>
                                  </p:childTnLst>
                                </p:cTn>
                              </p:par>
                            </p:childTnLst>
                          </p:cTn>
                        </p:par>
                        <p:par>
                          <p:cTn id="20" fill="hold">
                            <p:stCondLst>
                              <p:cond delay="8000"/>
                            </p:stCondLst>
                            <p:childTnLst>
                              <p:par>
                                <p:cTn id="21" presetID="2" presetClass="entr" presetSubtype="4" fill="hold" nodeType="afterEffect">
                                  <p:stCondLst>
                                    <p:cond delay="0"/>
                                  </p:stCondLst>
                                  <p:childTnLst>
                                    <p:set>
                                      <p:cBhvr>
                                        <p:cTn id="22" dur="1" fill="hold">
                                          <p:stCondLst>
                                            <p:cond delay="0"/>
                                          </p:stCondLst>
                                        </p:cTn>
                                        <p:tgtEl>
                                          <p:spTgt spid="1231">
                                            <p:txEl>
                                              <p:pRg st="1" end="1"/>
                                            </p:txEl>
                                          </p:spTgt>
                                        </p:tgtEl>
                                        <p:attrNameLst>
                                          <p:attrName>style.visibility</p:attrName>
                                        </p:attrNameLst>
                                      </p:cBhvr>
                                      <p:to>
                                        <p:strVal val="visible"/>
                                      </p:to>
                                    </p:set>
                                    <p:anim calcmode="lin" valueType="num">
                                      <p:cBhvr additive="base">
                                        <p:cTn id="23" dur="1000"/>
                                        <p:tgtEl>
                                          <p:spTgt spid="1231">
                                            <p:txEl>
                                              <p:pRg st="1" end="1"/>
                                            </p:txEl>
                                          </p:spTgt>
                                        </p:tgtEl>
                                        <p:attrNameLst>
                                          <p:attrName>ppt_y</p:attrName>
                                        </p:attrNameLst>
                                      </p:cBhvr>
                                      <p:tavLst>
                                        <p:tav tm="0">
                                          <p:val>
                                            <p:strVal val="#ppt_y+1"/>
                                          </p:val>
                                        </p:tav>
                                        <p:tav tm="100000">
                                          <p:val>
                                            <p:strVal val="#ppt_y"/>
                                          </p:val>
                                        </p:tav>
                                      </p:tavLst>
                                    </p:anim>
                                  </p:childTnLst>
                                </p:cTn>
                              </p:par>
                            </p:childTnLst>
                          </p:cTn>
                        </p:par>
                        <p:par>
                          <p:cTn id="24" fill="hold">
                            <p:stCondLst>
                              <p:cond delay="9000"/>
                            </p:stCondLst>
                            <p:childTnLst>
                              <p:par>
                                <p:cTn id="25" presetID="2" presetClass="entr" presetSubtype="4" fill="hold" nodeType="afterEffect">
                                  <p:stCondLst>
                                    <p:cond delay="0"/>
                                  </p:stCondLst>
                                  <p:childTnLst>
                                    <p:set>
                                      <p:cBhvr>
                                        <p:cTn id="26" dur="1" fill="hold">
                                          <p:stCondLst>
                                            <p:cond delay="0"/>
                                          </p:stCondLst>
                                        </p:cTn>
                                        <p:tgtEl>
                                          <p:spTgt spid="1231">
                                            <p:txEl>
                                              <p:pRg st="2" end="2"/>
                                            </p:txEl>
                                          </p:spTgt>
                                        </p:tgtEl>
                                        <p:attrNameLst>
                                          <p:attrName>style.visibility</p:attrName>
                                        </p:attrNameLst>
                                      </p:cBhvr>
                                      <p:to>
                                        <p:strVal val="visible"/>
                                      </p:to>
                                    </p:set>
                                    <p:anim calcmode="lin" valueType="num">
                                      <p:cBhvr additive="base">
                                        <p:cTn id="27" dur="1000"/>
                                        <p:tgtEl>
                                          <p:spTgt spid="1231">
                                            <p:txEl>
                                              <p:pRg st="2" end="2"/>
                                            </p:txEl>
                                          </p:spTgt>
                                        </p:tgtEl>
                                        <p:attrNameLst>
                                          <p:attrName>ppt_y</p:attrName>
                                        </p:attrNameLst>
                                      </p:cBhvr>
                                      <p:tavLst>
                                        <p:tav tm="0">
                                          <p:val>
                                            <p:strVal val="#ppt_y+1"/>
                                          </p:val>
                                        </p:tav>
                                        <p:tav tm="100000">
                                          <p:val>
                                            <p:strVal val="#ppt_y"/>
                                          </p:val>
                                        </p:tav>
                                      </p:tavLst>
                                    </p:anim>
                                  </p:childTnLst>
                                </p:cTn>
                              </p:par>
                            </p:childTnLst>
                          </p:cTn>
                        </p:par>
                        <p:par>
                          <p:cTn id="28" fill="hold">
                            <p:stCondLst>
                              <p:cond delay="10000"/>
                            </p:stCondLst>
                            <p:childTnLst>
                              <p:par>
                                <p:cTn id="29" presetID="2" presetClass="entr" presetSubtype="4" fill="hold" nodeType="afterEffect">
                                  <p:stCondLst>
                                    <p:cond delay="0"/>
                                  </p:stCondLst>
                                  <p:childTnLst>
                                    <p:set>
                                      <p:cBhvr>
                                        <p:cTn id="30" dur="1" fill="hold">
                                          <p:stCondLst>
                                            <p:cond delay="0"/>
                                          </p:stCondLst>
                                        </p:cTn>
                                        <p:tgtEl>
                                          <p:spTgt spid="1231">
                                            <p:txEl>
                                              <p:pRg st="3" end="3"/>
                                            </p:txEl>
                                          </p:spTgt>
                                        </p:tgtEl>
                                        <p:attrNameLst>
                                          <p:attrName>style.visibility</p:attrName>
                                        </p:attrNameLst>
                                      </p:cBhvr>
                                      <p:to>
                                        <p:strVal val="visible"/>
                                      </p:to>
                                    </p:set>
                                    <p:anim calcmode="lin" valueType="num">
                                      <p:cBhvr additive="base">
                                        <p:cTn id="31" dur="1000"/>
                                        <p:tgtEl>
                                          <p:spTgt spid="1231">
                                            <p:txEl>
                                              <p:pRg st="3" end="3"/>
                                            </p:txEl>
                                          </p:spTgt>
                                        </p:tgtEl>
                                        <p:attrNameLst>
                                          <p:attrName>ppt_y</p:attrName>
                                        </p:attrNameLst>
                                      </p:cBhvr>
                                      <p:tavLst>
                                        <p:tav tm="0">
                                          <p:val>
                                            <p:strVal val="#ppt_y+1"/>
                                          </p:val>
                                        </p:tav>
                                        <p:tav tm="100000">
                                          <p:val>
                                            <p:strVal val="#ppt_y"/>
                                          </p:val>
                                        </p:tav>
                                      </p:tavLst>
                                    </p:anim>
                                  </p:childTnLst>
                                </p:cTn>
                              </p:par>
                            </p:childTnLst>
                          </p:cTn>
                        </p:par>
                        <p:par>
                          <p:cTn id="32" fill="hold">
                            <p:stCondLst>
                              <p:cond delay="11000"/>
                            </p:stCondLst>
                            <p:childTnLst>
                              <p:par>
                                <p:cTn id="33" presetID="2" presetClass="entr" presetSubtype="4" fill="hold" nodeType="afterEffect">
                                  <p:stCondLst>
                                    <p:cond delay="0"/>
                                  </p:stCondLst>
                                  <p:childTnLst>
                                    <p:set>
                                      <p:cBhvr>
                                        <p:cTn id="34" dur="1" fill="hold">
                                          <p:stCondLst>
                                            <p:cond delay="0"/>
                                          </p:stCondLst>
                                        </p:cTn>
                                        <p:tgtEl>
                                          <p:spTgt spid="1231">
                                            <p:txEl>
                                              <p:pRg st="4" end="4"/>
                                            </p:txEl>
                                          </p:spTgt>
                                        </p:tgtEl>
                                        <p:attrNameLst>
                                          <p:attrName>style.visibility</p:attrName>
                                        </p:attrNameLst>
                                      </p:cBhvr>
                                      <p:to>
                                        <p:strVal val="visible"/>
                                      </p:to>
                                    </p:set>
                                    <p:anim calcmode="lin" valueType="num">
                                      <p:cBhvr additive="base">
                                        <p:cTn id="35" dur="1000"/>
                                        <p:tgtEl>
                                          <p:spTgt spid="1231">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1234"/>
                                        </p:tgtEl>
                                        <p:attrNameLst>
                                          <p:attrName>style.visibility</p:attrName>
                                        </p:attrNameLst>
                                      </p:cBhvr>
                                      <p:to>
                                        <p:strVal val="visible"/>
                                      </p:to>
                                    </p:set>
                                    <p:animEffect transition="in" filter="fade">
                                      <p:cBhvr>
                                        <p:cTn id="40" dur="1000"/>
                                        <p:tgtEl>
                                          <p:spTgt spid="12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40"/>
        <p:cNvGrpSpPr/>
        <p:nvPr/>
      </p:nvGrpSpPr>
      <p:grpSpPr>
        <a:xfrm>
          <a:off x="0" y="0"/>
          <a:ext cx="0" cy="0"/>
          <a:chOff x="0" y="0"/>
          <a:chExt cx="0" cy="0"/>
        </a:xfrm>
      </p:grpSpPr>
      <p:sp>
        <p:nvSpPr>
          <p:cNvPr id="1241" name="Google Shape;1241;p50"/>
          <p:cNvSpPr txBox="1">
            <a:spLocks noGrp="1"/>
          </p:cNvSpPr>
          <p:nvPr>
            <p:ph type="title"/>
          </p:nvPr>
        </p:nvSpPr>
        <p:spPr>
          <a:xfrm>
            <a:off x="713225" y="521208"/>
            <a:ext cx="7717500" cy="572700"/>
          </a:xfrm>
          <a:prstGeom prst="rect">
            <a:avLst/>
          </a:prstGeom>
        </p:spPr>
        <p:txBody>
          <a:bodyPr spcFirstLastPara="1" wrap="square" lIns="0" tIns="0" rIns="0" bIns="0" anchor="t" anchorCtr="0">
            <a:normAutofit/>
          </a:bodyPr>
          <a:lstStyle/>
          <a:p>
            <a:pPr marL="0" lvl="0" indent="0" algn="l" rtl="0">
              <a:spcBef>
                <a:spcPts val="0"/>
              </a:spcBef>
              <a:spcAft>
                <a:spcPts val="0"/>
              </a:spcAft>
              <a:buNone/>
            </a:pPr>
            <a:r>
              <a:rPr lang="en"/>
              <a:t>RESOURCES</a:t>
            </a:r>
            <a:endParaRPr/>
          </a:p>
        </p:txBody>
      </p:sp>
      <p:sp>
        <p:nvSpPr>
          <p:cNvPr id="1243" name="Google Shape;1243;p50"/>
          <p:cNvSpPr txBox="1">
            <a:spLocks noGrp="1"/>
          </p:cNvSpPr>
          <p:nvPr>
            <p:ph type="subTitle" idx="2"/>
          </p:nvPr>
        </p:nvSpPr>
        <p:spPr>
          <a:xfrm>
            <a:off x="713353" y="1825888"/>
            <a:ext cx="3657600" cy="3927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PHOTOS</a:t>
            </a:r>
            <a:endParaRPr/>
          </a:p>
        </p:txBody>
      </p:sp>
      <p:sp>
        <p:nvSpPr>
          <p:cNvPr id="1245" name="Google Shape;1245;p50"/>
          <p:cNvSpPr txBox="1">
            <a:spLocks noGrp="1"/>
          </p:cNvSpPr>
          <p:nvPr>
            <p:ph type="subTitle" idx="4"/>
          </p:nvPr>
        </p:nvSpPr>
        <p:spPr>
          <a:xfrm>
            <a:off x="4572128" y="1821138"/>
            <a:ext cx="3657600" cy="3927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smtClean="0"/>
              <a:t>WEBSITE</a:t>
            </a:r>
            <a:endParaRPr dirty="0"/>
          </a:p>
        </p:txBody>
      </p:sp>
      <p:sp>
        <p:nvSpPr>
          <p:cNvPr id="1246" name="Google Shape;1246;p50"/>
          <p:cNvSpPr txBox="1"/>
          <p:nvPr/>
        </p:nvSpPr>
        <p:spPr>
          <a:xfrm>
            <a:off x="501800" y="1093900"/>
            <a:ext cx="7756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t>Url Game : </a:t>
            </a:r>
            <a:r>
              <a:rPr lang="en" u="sng" dirty="0">
                <a:solidFill>
                  <a:schemeClr val="hlink"/>
                </a:solidFill>
                <a:hlinkClick r:id="rId3"/>
              </a:rPr>
              <a:t>WWW.MASSYTAK.FR</a:t>
            </a:r>
            <a:endParaRPr dirty="0"/>
          </a:p>
        </p:txBody>
      </p:sp>
      <p:sp>
        <p:nvSpPr>
          <p:cNvPr id="2" name="ZoneTexte 1"/>
          <p:cNvSpPr txBox="1"/>
          <p:nvPr/>
        </p:nvSpPr>
        <p:spPr>
          <a:xfrm>
            <a:off x="316006" y="2213838"/>
            <a:ext cx="3812900" cy="1384995"/>
          </a:xfrm>
          <a:prstGeom prst="rect">
            <a:avLst/>
          </a:prstGeom>
          <a:noFill/>
        </p:spPr>
        <p:txBody>
          <a:bodyPr wrap="square" rtlCol="0">
            <a:spAutoFit/>
          </a:bodyPr>
          <a:lstStyle/>
          <a:p>
            <a:pPr marL="285750" indent="-285750">
              <a:buFont typeface="Arial" panose="020B0604020202020204" pitchFamily="34" charset="0"/>
              <a:buChar char="•"/>
            </a:pPr>
            <a:r>
              <a:rPr lang="fr-FR" dirty="0">
                <a:hlinkClick r:id="rId4"/>
              </a:rPr>
              <a:t>https://</a:t>
            </a:r>
            <a:r>
              <a:rPr lang="fr-FR" dirty="0" smtClean="0">
                <a:hlinkClick r:id="rId4"/>
              </a:rPr>
              <a:t>unsplash.com</a:t>
            </a:r>
            <a:endParaRPr lang="fr-FR" dirty="0" smtClean="0"/>
          </a:p>
          <a:p>
            <a:pPr marL="285750" indent="-285750">
              <a:buFont typeface="Arial" panose="020B0604020202020204" pitchFamily="34" charset="0"/>
              <a:buChar char="•"/>
            </a:pPr>
            <a:r>
              <a:rPr lang="fr-FR" dirty="0">
                <a:hlinkClick r:id="rId5"/>
              </a:rPr>
              <a:t>https://www.freepng.fr</a:t>
            </a:r>
          </a:p>
          <a:p>
            <a:pPr marL="285750" indent="-285750">
              <a:buFont typeface="Arial" panose="020B0604020202020204" pitchFamily="34" charset="0"/>
              <a:buChar char="•"/>
            </a:pPr>
            <a:r>
              <a:rPr lang="fr-FR" dirty="0">
                <a:hlinkClick r:id="rId6"/>
              </a:rPr>
              <a:t>https://</a:t>
            </a:r>
            <a:r>
              <a:rPr lang="fr-FR" dirty="0" smtClean="0">
                <a:hlinkClick r:id="rId6"/>
              </a:rPr>
              <a:t>fr.freepik.com/photos-vecteurs-libre/free-png</a:t>
            </a:r>
            <a:endParaRPr lang="fr-FR" dirty="0" smtClean="0"/>
          </a:p>
          <a:p>
            <a:r>
              <a:rPr lang="fr-FR" dirty="0"/>
              <a:t/>
            </a:r>
            <a:br>
              <a:rPr lang="fr-FR" dirty="0"/>
            </a:br>
            <a:endParaRPr lang="fr-FR" dirty="0"/>
          </a:p>
        </p:txBody>
      </p:sp>
      <p:sp>
        <p:nvSpPr>
          <p:cNvPr id="7" name="ZoneTexte 6"/>
          <p:cNvSpPr txBox="1"/>
          <p:nvPr/>
        </p:nvSpPr>
        <p:spPr>
          <a:xfrm>
            <a:off x="4330081" y="2218588"/>
            <a:ext cx="3812900" cy="1384995"/>
          </a:xfrm>
          <a:prstGeom prst="rect">
            <a:avLst/>
          </a:prstGeom>
          <a:noFill/>
        </p:spPr>
        <p:txBody>
          <a:bodyPr wrap="square" rtlCol="0">
            <a:spAutoFit/>
          </a:bodyPr>
          <a:lstStyle/>
          <a:p>
            <a:pPr marL="285750" indent="-285750">
              <a:buFont typeface="Arial" panose="020B0604020202020204" pitchFamily="34" charset="0"/>
              <a:buChar char="•"/>
            </a:pPr>
            <a:r>
              <a:rPr lang="fr-FR" dirty="0">
                <a:hlinkClick r:id="rId7"/>
              </a:rPr>
              <a:t>https://</a:t>
            </a:r>
            <a:r>
              <a:rPr lang="fr-FR" dirty="0" smtClean="0">
                <a:hlinkClick r:id="rId7"/>
              </a:rPr>
              <a:t>www.youtube.com</a:t>
            </a:r>
            <a:r>
              <a:rPr lang="fr-FR" dirty="0" smtClean="0"/>
              <a:t> //</a:t>
            </a:r>
            <a:r>
              <a:rPr lang="fr-FR" dirty="0" err="1"/>
              <a:t>From</a:t>
            </a:r>
            <a:r>
              <a:rPr lang="fr-FR" dirty="0"/>
              <a:t> Scratch </a:t>
            </a:r>
            <a:r>
              <a:rPr lang="fr-FR" dirty="0" smtClean="0"/>
              <a:t>– </a:t>
            </a:r>
            <a:r>
              <a:rPr lang="fr-FR" dirty="0" err="1" smtClean="0"/>
              <a:t>DéveloppementWeb</a:t>
            </a:r>
            <a:endParaRPr lang="fr-FR" dirty="0" smtClean="0"/>
          </a:p>
          <a:p>
            <a:pPr marL="285750" indent="-285750">
              <a:buFont typeface="Arial" panose="020B0604020202020204" pitchFamily="34" charset="0"/>
              <a:buChar char="•"/>
            </a:pPr>
            <a:r>
              <a:rPr lang="fr-FR" dirty="0" smtClean="0">
                <a:hlinkClick r:id="rId8"/>
              </a:rPr>
              <a:t>https</a:t>
            </a:r>
            <a:r>
              <a:rPr lang="fr-FR" dirty="0">
                <a:hlinkClick r:id="rId8"/>
              </a:rPr>
              <a:t>://</a:t>
            </a:r>
            <a:r>
              <a:rPr lang="fr-FR" dirty="0" smtClean="0">
                <a:hlinkClick r:id="rId8"/>
              </a:rPr>
              <a:t>www.w3schools.com</a:t>
            </a:r>
            <a:endParaRPr lang="fr-FR" dirty="0" smtClean="0"/>
          </a:p>
          <a:p>
            <a:pPr marL="285750" indent="-285750">
              <a:buFont typeface="Arial" panose="020B0604020202020204" pitchFamily="34" charset="0"/>
              <a:buChar char="•"/>
            </a:pPr>
            <a:r>
              <a:rPr lang="fr-FR" dirty="0">
                <a:hlinkClick r:id="rId9"/>
              </a:rPr>
              <a:t>https://</a:t>
            </a:r>
            <a:r>
              <a:rPr lang="fr-FR" dirty="0" smtClean="0">
                <a:hlinkClick r:id="rId9"/>
              </a:rPr>
              <a:t>developer.mozilla.org</a:t>
            </a:r>
            <a:endParaRPr lang="fr-FR" dirty="0" smtClean="0"/>
          </a:p>
          <a:p>
            <a:pPr marL="285750" indent="-285750">
              <a:buFont typeface="Arial" panose="020B0604020202020204" pitchFamily="34" charset="0"/>
              <a:buChar char="•"/>
            </a:pPr>
            <a:r>
              <a:rPr lang="fr-FR" dirty="0"/>
              <a:t/>
            </a:r>
            <a:br>
              <a:rPr lang="fr-FR" dirty="0"/>
            </a:br>
            <a:endParaRPr lang="fr-FR"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0"/>
        <p:cNvGrpSpPr/>
        <p:nvPr/>
      </p:nvGrpSpPr>
      <p:grpSpPr>
        <a:xfrm>
          <a:off x="0" y="0"/>
          <a:ext cx="0" cy="0"/>
          <a:chOff x="0" y="0"/>
          <a:chExt cx="0" cy="0"/>
        </a:xfrm>
      </p:grpSpPr>
      <p:sp>
        <p:nvSpPr>
          <p:cNvPr id="1251" name="Google Shape;1251;p51"/>
          <p:cNvSpPr txBox="1">
            <a:spLocks noGrp="1"/>
          </p:cNvSpPr>
          <p:nvPr>
            <p:ph type="title"/>
          </p:nvPr>
        </p:nvSpPr>
        <p:spPr>
          <a:xfrm>
            <a:off x="2642550" y="445025"/>
            <a:ext cx="3858900" cy="816900"/>
          </a:xfrm>
          <a:prstGeom prst="rect">
            <a:avLst/>
          </a:prstGeom>
        </p:spPr>
        <p:txBody>
          <a:bodyPr spcFirstLastPara="1" wrap="square" lIns="0" tIns="0" rIns="0" bIns="0" anchor="t" anchorCtr="0">
            <a:normAutofit fontScale="90000"/>
          </a:bodyPr>
          <a:lstStyle/>
          <a:p>
            <a:pPr marL="0" lvl="0" indent="0" algn="ctr" rtl="0">
              <a:spcBef>
                <a:spcPts val="0"/>
              </a:spcBef>
              <a:spcAft>
                <a:spcPts val="0"/>
              </a:spcAft>
              <a:buNone/>
            </a:pPr>
            <a:r>
              <a:rPr lang="en"/>
              <a:t>THANKS!</a:t>
            </a:r>
            <a:endParaRPr/>
          </a:p>
        </p:txBody>
      </p:sp>
      <p:sp>
        <p:nvSpPr>
          <p:cNvPr id="1252" name="Google Shape;1252;p51"/>
          <p:cNvSpPr txBox="1">
            <a:spLocks noGrp="1"/>
          </p:cNvSpPr>
          <p:nvPr>
            <p:ph type="subTitle" idx="1"/>
          </p:nvPr>
        </p:nvSpPr>
        <p:spPr>
          <a:xfrm>
            <a:off x="2642550" y="1475232"/>
            <a:ext cx="3858900" cy="358800"/>
          </a:xfrm>
          <a:prstGeom prst="rect">
            <a:avLst/>
          </a:prstGeom>
        </p:spPr>
        <p:txBody>
          <a:bodyPr spcFirstLastPara="1" wrap="square" lIns="0" tIns="0" rIns="0" bIns="0" anchor="t" anchorCtr="0">
            <a:noAutofit/>
          </a:bodyPr>
          <a:lstStyle/>
          <a:p>
            <a:pPr marL="0" lvl="0" indent="0" algn="ctr" rtl="0">
              <a:spcBef>
                <a:spcPts val="0"/>
              </a:spcBef>
              <a:spcAft>
                <a:spcPts val="0"/>
              </a:spcAft>
              <a:buClr>
                <a:schemeClr val="dk1"/>
              </a:buClr>
              <a:buSzPts val="1100"/>
              <a:buFont typeface="Arial"/>
              <a:buNone/>
            </a:pPr>
            <a:r>
              <a:rPr lang="en"/>
              <a:t>Do you have any questions?</a:t>
            </a:r>
            <a:endParaRPr/>
          </a:p>
        </p:txBody>
      </p:sp>
      <p:sp>
        <p:nvSpPr>
          <p:cNvPr id="1253" name="Google Shape;1253;p51"/>
          <p:cNvSpPr txBox="1">
            <a:spLocks noGrp="1"/>
          </p:cNvSpPr>
          <p:nvPr>
            <p:ph type="subTitle" idx="2"/>
          </p:nvPr>
        </p:nvSpPr>
        <p:spPr>
          <a:xfrm>
            <a:off x="2642550" y="1857293"/>
            <a:ext cx="3858900" cy="705000"/>
          </a:xfrm>
          <a:prstGeom prst="rect">
            <a:avLst/>
          </a:prstGeom>
        </p:spPr>
        <p:txBody>
          <a:bodyPr spcFirstLastPara="1" wrap="square" lIns="0" tIns="0" rIns="0" bIns="0" anchor="t" anchorCtr="0">
            <a:noAutofit/>
          </a:bodyPr>
          <a:lstStyle/>
          <a:p>
            <a:pPr marL="0" lvl="0" indent="0" algn="ctr" rtl="0">
              <a:spcBef>
                <a:spcPts val="0"/>
              </a:spcBef>
              <a:spcAft>
                <a:spcPts val="0"/>
              </a:spcAft>
              <a:buClr>
                <a:schemeClr val="dk1"/>
              </a:buClr>
              <a:buSzPts val="1100"/>
              <a:buFont typeface="Arial"/>
              <a:buNone/>
            </a:pPr>
            <a:r>
              <a:rPr lang="en"/>
              <a:t>massi.messalti@gmail.com</a:t>
            </a:r>
            <a:endParaRPr>
              <a:solidFill>
                <a:schemeClr val="accent1"/>
              </a:solidFill>
            </a:endParaRPr>
          </a:p>
          <a:p>
            <a:pPr marL="0" lvl="0" indent="0" algn="ctr" rtl="0">
              <a:spcBef>
                <a:spcPts val="0"/>
              </a:spcBef>
              <a:spcAft>
                <a:spcPts val="0"/>
              </a:spcAft>
              <a:buClr>
                <a:schemeClr val="dk1"/>
              </a:buClr>
              <a:buSzPts val="1100"/>
              <a:buFont typeface="Arial"/>
              <a:buNone/>
            </a:pPr>
            <a:r>
              <a:rPr lang="en">
                <a:solidFill>
                  <a:schemeClr val="accent1"/>
                </a:solidFill>
              </a:rPr>
              <a:t>+</a:t>
            </a:r>
            <a:r>
              <a:rPr lang="en"/>
              <a:t>33781207351</a:t>
            </a:r>
            <a:endParaRPr>
              <a:solidFill>
                <a:schemeClr val="accent1"/>
              </a:solidFill>
            </a:endParaRPr>
          </a:p>
          <a:p>
            <a:pPr marL="0" lvl="0" indent="0" algn="ctr" rtl="0">
              <a:spcBef>
                <a:spcPts val="0"/>
              </a:spcBef>
              <a:spcAft>
                <a:spcPts val="0"/>
              </a:spcAft>
              <a:buNone/>
            </a:pPr>
            <a:r>
              <a:rPr lang="en"/>
              <a:t>Ironhack.</a:t>
            </a:r>
            <a:r>
              <a:rPr lang="en">
                <a:solidFill>
                  <a:schemeClr val="accent1"/>
                </a:solidFill>
              </a:rPr>
              <a:t>com</a:t>
            </a:r>
            <a:endParaRPr>
              <a:solidFill>
                <a:schemeClr val="accent1"/>
              </a:solidFill>
            </a:endParaRPr>
          </a:p>
        </p:txBody>
      </p:sp>
      <p:sp>
        <p:nvSpPr>
          <p:cNvPr id="1254" name="Google Shape;1254;p51"/>
          <p:cNvSpPr txBox="1">
            <a:spLocks noGrp="1"/>
          </p:cNvSpPr>
          <p:nvPr>
            <p:ph type="subTitle" idx="3"/>
          </p:nvPr>
        </p:nvSpPr>
        <p:spPr>
          <a:xfrm>
            <a:off x="2642550" y="2634532"/>
            <a:ext cx="3858900" cy="3588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
              <a:t>Massytak</a:t>
            </a:r>
            <a:endParaRPr/>
          </a:p>
        </p:txBody>
      </p:sp>
      <p:grpSp>
        <p:nvGrpSpPr>
          <p:cNvPr id="1255" name="Google Shape;1255;p51"/>
          <p:cNvGrpSpPr/>
          <p:nvPr/>
        </p:nvGrpSpPr>
        <p:grpSpPr>
          <a:xfrm>
            <a:off x="3906531" y="3065555"/>
            <a:ext cx="237710" cy="237697"/>
            <a:chOff x="266768" y="1721375"/>
            <a:chExt cx="397907" cy="397887"/>
          </a:xfrm>
        </p:grpSpPr>
        <p:sp>
          <p:nvSpPr>
            <p:cNvPr id="1256" name="Google Shape;1256;p51"/>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1"/>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 name="Google Shape;1258;p51"/>
          <p:cNvGrpSpPr/>
          <p:nvPr/>
        </p:nvGrpSpPr>
        <p:grpSpPr>
          <a:xfrm>
            <a:off x="4999784" y="3065555"/>
            <a:ext cx="237685" cy="237697"/>
            <a:chOff x="864491" y="1723250"/>
            <a:chExt cx="397866" cy="397887"/>
          </a:xfrm>
        </p:grpSpPr>
        <p:sp>
          <p:nvSpPr>
            <p:cNvPr id="1259" name="Google Shape;1259;p51"/>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1"/>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1"/>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62" name="Google Shape;1262;p51"/>
          <p:cNvSpPr/>
          <p:nvPr/>
        </p:nvSpPr>
        <p:spPr>
          <a:xfrm>
            <a:off x="4452811" y="3087182"/>
            <a:ext cx="238404" cy="194443"/>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theme/theme1.xml><?xml version="1.0" encoding="utf-8"?>
<a:theme xmlns:a="http://schemas.openxmlformats.org/drawingml/2006/main" name="US Submarine Day by Slidesgo">
  <a:themeElements>
    <a:clrScheme name="Simple Light">
      <a:dk1>
        <a:srgbClr val="000000"/>
      </a:dk1>
      <a:lt1>
        <a:srgbClr val="FFFFFF"/>
      </a:lt1>
      <a:dk2>
        <a:srgbClr val="595959"/>
      </a:dk2>
      <a:lt2>
        <a:srgbClr val="EEEEEE"/>
      </a:lt2>
      <a:accent1>
        <a:srgbClr val="030445"/>
      </a:accent1>
      <a:accent2>
        <a:srgbClr val="0077B6"/>
      </a:accent2>
      <a:accent3>
        <a:srgbClr val="8ACBD8"/>
      </a:accent3>
      <a:accent4>
        <a:srgbClr val="B5E5F0"/>
      </a:accent4>
      <a:accent5>
        <a:srgbClr val="E2EDED"/>
      </a:accent5>
      <a:accent6>
        <a:srgbClr val="030445"/>
      </a:accent6>
      <a:hlink>
        <a:srgbClr val="0077B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360</Words>
  <Application>Microsoft Office PowerPoint</Application>
  <PresentationFormat>Affichage à l'écran (16:9)</PresentationFormat>
  <Paragraphs>45</Paragraphs>
  <Slides>8</Slides>
  <Notes>8</Notes>
  <HiddenSlides>0</HiddenSlides>
  <MMClips>0</MMClips>
  <ScaleCrop>false</ScaleCrop>
  <HeadingPairs>
    <vt:vector size="6" baseType="variant">
      <vt:variant>
        <vt:lpstr>Polices utilisées</vt:lpstr>
      </vt:variant>
      <vt:variant>
        <vt:i4>7</vt:i4>
      </vt:variant>
      <vt:variant>
        <vt:lpstr>Thème</vt:lpstr>
      </vt:variant>
      <vt:variant>
        <vt:i4>1</vt:i4>
      </vt:variant>
      <vt:variant>
        <vt:lpstr>Titres des diapositives</vt:lpstr>
      </vt:variant>
      <vt:variant>
        <vt:i4>8</vt:i4>
      </vt:variant>
    </vt:vector>
  </HeadingPairs>
  <TitlesOfParts>
    <vt:vector size="16" baseType="lpstr">
      <vt:lpstr>Arial</vt:lpstr>
      <vt:lpstr>Roboto</vt:lpstr>
      <vt:lpstr>Catamaran Thin</vt:lpstr>
      <vt:lpstr>Montserrat</vt:lpstr>
      <vt:lpstr>Prompt Black</vt:lpstr>
      <vt:lpstr>Anton</vt:lpstr>
      <vt:lpstr>Prompt</vt:lpstr>
      <vt:lpstr>US Submarine Day by Slidesgo</vt:lpstr>
      <vt:lpstr>Aqua Game</vt:lpstr>
      <vt:lpstr>About Me</vt:lpstr>
      <vt:lpstr>WHOA!</vt:lpstr>
      <vt:lpstr>How does it work?</vt:lpstr>
      <vt:lpstr>Technical Challenge</vt:lpstr>
      <vt:lpstr>Big Mistake</vt:lpstr>
      <vt:lpstr>RESOURCES</vt:lpstr>
      <vt:lpstr>THANKS!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Aqua Game</dc:title>
  <cp:lastModifiedBy>Compte Microsoft</cp:lastModifiedBy>
  <cp:revision>2</cp:revision>
  <dcterms:modified xsi:type="dcterms:W3CDTF">2021-04-07T19:35:41Z</dcterms:modified>
</cp:coreProperties>
</file>